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8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03" r:id="rId2"/>
    <p:sldId id="404" r:id="rId3"/>
    <p:sldId id="401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C9E78-8764-4ED3-A26C-449201B055E2}" v="11" dt="2024-05-25T17:24:18.4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93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 Albuquerque" userId="b52f52ee1721670c" providerId="LiveId" clId="{C7A61180-41E8-496D-804E-A82AD5D3C14D}"/>
    <pc:docChg chg="delSld modSld">
      <pc:chgData name="Prof Albuquerque" userId="b52f52ee1721670c" providerId="LiveId" clId="{C7A61180-41E8-496D-804E-A82AD5D3C14D}" dt="2024-03-02T21:28:16.926" v="57"/>
      <pc:docMkLst>
        <pc:docMk/>
      </pc:docMkLst>
      <pc:sldChg chg="modSp mod">
        <pc:chgData name="Prof Albuquerque" userId="b52f52ee1721670c" providerId="LiveId" clId="{C7A61180-41E8-496D-804E-A82AD5D3C14D}" dt="2024-03-02T21:27:36.024" v="56" actId="20577"/>
        <pc:sldMkLst>
          <pc:docMk/>
          <pc:sldMk cId="0" sldId="256"/>
        </pc:sldMkLst>
        <pc:spChg chg="mod">
          <ac:chgData name="Prof Albuquerque" userId="b52f52ee1721670c" providerId="LiveId" clId="{C7A61180-41E8-496D-804E-A82AD5D3C14D}" dt="2024-03-02T21:22:32.385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rof Albuquerque" userId="b52f52ee1721670c" providerId="LiveId" clId="{C7A61180-41E8-496D-804E-A82AD5D3C14D}" dt="2024-03-02T21:27:36.024" v="56" actId="20577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Prof Albuquerque" userId="b52f52ee1721670c" providerId="LiveId" clId="{C7A61180-41E8-496D-804E-A82AD5D3C14D}" dt="2024-03-02T21:23:50.218" v="37" actId="2696"/>
        <pc:sldMkLst>
          <pc:docMk/>
          <pc:sldMk cId="0" sldId="258"/>
        </pc:sldMkLst>
      </pc:sldChg>
      <pc:sldChg chg="del">
        <pc:chgData name="Prof Albuquerque" userId="b52f52ee1721670c" providerId="LiveId" clId="{C7A61180-41E8-496D-804E-A82AD5D3C14D}" dt="2024-03-02T21:22:48.868" v="18" actId="2696"/>
        <pc:sldMkLst>
          <pc:docMk/>
          <pc:sldMk cId="0" sldId="259"/>
        </pc:sldMkLst>
      </pc:sldChg>
      <pc:sldChg chg="modSp mod">
        <pc:chgData name="Prof Albuquerque" userId="b52f52ee1721670c" providerId="LiveId" clId="{C7A61180-41E8-496D-804E-A82AD5D3C14D}" dt="2024-03-02T21:28:16.926" v="57"/>
        <pc:sldMkLst>
          <pc:docMk/>
          <pc:sldMk cId="0" sldId="260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0"/>
            <ac:spMk id="8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1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1"/>
            <ac:spMk id="11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3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3"/>
            <ac:spMk id="2" creationId="{00000000-0000-0000-0000-000000000000}"/>
          </ac:spMkLst>
        </pc:spChg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5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5"/>
            <ac:spMk id="4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6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6"/>
            <ac:spMk id="4" creationId="{00000000-0000-0000-0000-000000000000}"/>
          </ac:spMkLst>
        </pc:spChg>
      </pc:sldChg>
      <pc:sldChg chg="modSp">
        <pc:chgData name="Prof Albuquerque" userId="b52f52ee1721670c" providerId="LiveId" clId="{C7A61180-41E8-496D-804E-A82AD5D3C14D}" dt="2024-03-02T21:28:16.926" v="57"/>
        <pc:sldMkLst>
          <pc:docMk/>
          <pc:sldMk cId="0" sldId="267"/>
        </pc:sldMkLst>
        <pc:spChg chg="mod">
          <ac:chgData name="Prof Albuquerque" userId="b52f52ee1721670c" providerId="LiveId" clId="{C7A61180-41E8-496D-804E-A82AD5D3C14D}" dt="2024-03-02T21:28:16.926" v="57"/>
          <ac:spMkLst>
            <pc:docMk/>
            <pc:sldMk cId="0" sldId="267"/>
            <ac:spMk id="5" creationId="{00000000-0000-0000-0000-000000000000}"/>
          </ac:spMkLst>
        </pc:spChg>
      </pc:sldChg>
    </pc:docChg>
  </pc:docChgLst>
  <pc:docChgLst>
    <pc:chgData name="Prof Albuquerque" userId="b52f52ee1721670c" providerId="LiveId" clId="{D5CC9E78-8764-4ED3-A26C-449201B055E2}"/>
    <pc:docChg chg="custSel addSld delSld modSld">
      <pc:chgData name="Prof Albuquerque" userId="b52f52ee1721670c" providerId="LiveId" clId="{D5CC9E78-8764-4ED3-A26C-449201B055E2}" dt="2024-05-25T17:24:34.378" v="31" actId="14100"/>
      <pc:docMkLst>
        <pc:docMk/>
      </pc:docMkLst>
      <pc:sldChg chg="del">
        <pc:chgData name="Prof Albuquerque" userId="b52f52ee1721670c" providerId="LiveId" clId="{D5CC9E78-8764-4ED3-A26C-449201B055E2}" dt="2024-05-25T16:51:34.851" v="7" actId="47"/>
        <pc:sldMkLst>
          <pc:docMk/>
          <pc:sldMk cId="0" sldId="256"/>
        </pc:sldMkLst>
      </pc:sldChg>
      <pc:sldChg chg="delSp modSp add mod setBg delDesignElem">
        <pc:chgData name="Prof Albuquerque" userId="b52f52ee1721670c" providerId="LiveId" clId="{D5CC9E78-8764-4ED3-A26C-449201B055E2}" dt="2024-05-25T16:52:33.697" v="12" actId="1076"/>
        <pc:sldMkLst>
          <pc:docMk/>
          <pc:sldMk cId="167287796" sldId="401"/>
        </pc:sldMkLst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167287796" sldId="401"/>
            <ac:spMk id="13" creationId="{31293F9B-599E-4871-A414-757225FA346A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167287796" sldId="401"/>
            <ac:spMk id="15" creationId="{E5F17139-31EE-46AC-B04F-DBBD852DD6CB}"/>
          </ac:spMkLst>
        </pc:spChg>
        <pc:grpChg chg="del">
          <ac:chgData name="Prof Albuquerque" userId="b52f52ee1721670c" providerId="LiveId" clId="{D5CC9E78-8764-4ED3-A26C-449201B055E2}" dt="2024-05-25T16:51:31.316" v="6"/>
          <ac:grpSpMkLst>
            <pc:docMk/>
            <pc:sldMk cId="167287796" sldId="401"/>
            <ac:grpSpMk id="17" creationId="{53883AA7-7F86-41F8-A1D8-06E9886E7632}"/>
          </ac:grpSpMkLst>
        </pc:grpChg>
        <pc:grpChg chg="del">
          <ac:chgData name="Prof Albuquerque" userId="b52f52ee1721670c" providerId="LiveId" clId="{D5CC9E78-8764-4ED3-A26C-449201B055E2}" dt="2024-05-25T16:51:31.316" v="6"/>
          <ac:grpSpMkLst>
            <pc:docMk/>
            <pc:sldMk cId="167287796" sldId="401"/>
            <ac:grpSpMk id="21" creationId="{71A8B53C-ED2D-4081-AC0C-F87A9D4B3AFD}"/>
          </ac:grpSpMkLst>
        </pc:grpChg>
        <pc:graphicFrameChg chg="mod">
          <ac:chgData name="Prof Albuquerque" userId="b52f52ee1721670c" providerId="LiveId" clId="{D5CC9E78-8764-4ED3-A26C-449201B055E2}" dt="2024-05-25T16:52:02.464" v="8" actId="1076"/>
          <ac:graphicFrameMkLst>
            <pc:docMk/>
            <pc:sldMk cId="167287796" sldId="401"/>
            <ac:graphicFrameMk id="4" creationId="{087D759D-78DE-5826-1683-C38FF5609C6A}"/>
          </ac:graphicFrameMkLst>
        </pc:graphicFrameChg>
        <pc:picChg chg="mod">
          <ac:chgData name="Prof Albuquerque" userId="b52f52ee1721670c" providerId="LiveId" clId="{D5CC9E78-8764-4ED3-A26C-449201B055E2}" dt="2024-05-25T16:52:09.320" v="10" actId="1076"/>
          <ac:picMkLst>
            <pc:docMk/>
            <pc:sldMk cId="167287796" sldId="401"/>
            <ac:picMk id="5" creationId="{096A4557-ECE1-B51B-044C-7C53616286DA}"/>
          </ac:picMkLst>
        </pc:picChg>
        <pc:picChg chg="mod">
          <ac:chgData name="Prof Albuquerque" userId="b52f52ee1721670c" providerId="LiveId" clId="{D5CC9E78-8764-4ED3-A26C-449201B055E2}" dt="2024-05-25T16:52:05.067" v="9" actId="1076"/>
          <ac:picMkLst>
            <pc:docMk/>
            <pc:sldMk cId="167287796" sldId="401"/>
            <ac:picMk id="6" creationId="{D51F4E64-646C-02F9-4FFA-322E71FDB974}"/>
          </ac:picMkLst>
        </pc:picChg>
        <pc:picChg chg="mod">
          <ac:chgData name="Prof Albuquerque" userId="b52f52ee1721670c" providerId="LiveId" clId="{D5CC9E78-8764-4ED3-A26C-449201B055E2}" dt="2024-05-25T16:52:33.697" v="12" actId="1076"/>
          <ac:picMkLst>
            <pc:docMk/>
            <pc:sldMk cId="167287796" sldId="401"/>
            <ac:picMk id="7" creationId="{79F8589A-A727-2CCA-C919-3D24E24E728D}"/>
          </ac:picMkLst>
        </pc:picChg>
        <pc:picChg chg="mod">
          <ac:chgData name="Prof Albuquerque" userId="b52f52ee1721670c" providerId="LiveId" clId="{D5CC9E78-8764-4ED3-A26C-449201B055E2}" dt="2024-05-25T16:52:22.105" v="11" actId="1076"/>
          <ac:picMkLst>
            <pc:docMk/>
            <pc:sldMk cId="167287796" sldId="401"/>
            <ac:picMk id="8" creationId="{7AF6EB36-0FDF-9D1F-4177-3BBFDD822544}"/>
          </ac:picMkLst>
        </pc:picChg>
      </pc:sldChg>
      <pc:sldChg chg="addSp delSp modSp add del mod setBg modAnim delDesignElem">
        <pc:chgData name="Prof Albuquerque" userId="b52f52ee1721670c" providerId="LiveId" clId="{D5CC9E78-8764-4ED3-A26C-449201B055E2}" dt="2024-05-25T17:24:34.378" v="31" actId="14100"/>
        <pc:sldMkLst>
          <pc:docMk/>
          <pc:sldMk cId="2117202526" sldId="403"/>
        </pc:sldMkLst>
        <pc:spChg chg="mod">
          <ac:chgData name="Prof Albuquerque" userId="b52f52ee1721670c" providerId="LiveId" clId="{D5CC9E78-8764-4ED3-A26C-449201B055E2}" dt="2024-05-25T17:24:34.378" v="31" actId="14100"/>
          <ac:spMkLst>
            <pc:docMk/>
            <pc:sldMk cId="2117202526" sldId="403"/>
            <ac:spMk id="3" creationId="{E827DF92-72B0-D89E-6614-1C8D39D99F0B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2117202526" sldId="403"/>
            <ac:spMk id="21" creationId="{0A597D97-203B-498B-95D3-E90DC961039F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2117202526" sldId="403"/>
            <ac:spMk id="23" creationId="{6A6EF10E-DF41-4BD3-8EB4-6F646531DC26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28" creationId="{2151139A-886F-4B97-8815-729AD3831BBD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0" creationId="{5428AC11-BFDF-42EF-80FF-717BBF909067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2" creationId="{2CC56AF6-38E4-490B-8E2B-1A1037B4EDD4}"/>
          </ac:spMkLst>
        </pc:spChg>
        <pc:spChg chg="add del">
          <ac:chgData name="Prof Albuquerque" userId="b52f52ee1721670c" providerId="LiveId" clId="{D5CC9E78-8764-4ED3-A26C-449201B055E2}" dt="2024-05-25T16:50:46.470" v="2"/>
          <ac:spMkLst>
            <pc:docMk/>
            <pc:sldMk cId="2117202526" sldId="403"/>
            <ac:spMk id="34" creationId="{32FD26B0-16CE-4AD4-9CE4-A63EBF330831}"/>
          </ac:spMkLst>
        </pc:spChg>
        <pc:picChg chg="mod">
          <ac:chgData name="Prof Albuquerque" userId="b52f52ee1721670c" providerId="LiveId" clId="{D5CC9E78-8764-4ED3-A26C-449201B055E2}" dt="2024-05-25T17:23:03.945" v="17" actId="1076"/>
          <ac:picMkLst>
            <pc:docMk/>
            <pc:sldMk cId="2117202526" sldId="403"/>
            <ac:picMk id="5" creationId="{7284D4E6-6C0D-C4D6-1D8E-84E86D144BBC}"/>
          </ac:picMkLst>
        </pc:picChg>
        <pc:picChg chg="mod">
          <ac:chgData name="Prof Albuquerque" userId="b52f52ee1721670c" providerId="LiveId" clId="{D5CC9E78-8764-4ED3-A26C-449201B055E2}" dt="2024-05-25T17:23:00.750" v="16" actId="1076"/>
          <ac:picMkLst>
            <pc:docMk/>
            <pc:sldMk cId="2117202526" sldId="403"/>
            <ac:picMk id="6" creationId="{C08B1A5F-AB90-34A7-6C4F-0ADA015AD294}"/>
          </ac:picMkLst>
        </pc:picChg>
      </pc:sldChg>
      <pc:sldChg chg="delSp add setBg delDesignElem">
        <pc:chgData name="Prof Albuquerque" userId="b52f52ee1721670c" providerId="LiveId" clId="{D5CC9E78-8764-4ED3-A26C-449201B055E2}" dt="2024-05-25T16:51:31.316" v="6"/>
        <pc:sldMkLst>
          <pc:docMk/>
          <pc:sldMk cId="851384486" sldId="404"/>
        </pc:sldMkLst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1" creationId="{53B021B3-DE93-4AB7-8A18-CF5F1CED88B8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3" creationId="{52D502E5-F6B4-4D58-B4AE-FC466FF15EE8}"/>
          </ac:spMkLst>
        </pc:spChg>
        <pc:spChg chg="del">
          <ac:chgData name="Prof Albuquerque" userId="b52f52ee1721670c" providerId="LiveId" clId="{D5CC9E78-8764-4ED3-A26C-449201B055E2}" dt="2024-05-25T16:51:31.316" v="6"/>
          <ac:spMkLst>
            <pc:docMk/>
            <pc:sldMk cId="851384486" sldId="404"/>
            <ac:spMk id="15" creationId="{9DECDBF4-02B6-4BB4-B65B-B8107AD6A9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45129-68F7-4D81-9F97-585DA0973B2C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4E55-0B63-4056-B897-506F6F01F8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1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uma equipe interdisciplinar com grande sinergia formada por empresários e acadêmicos das áreas de zootecnia e informática seria capaz de provocar tamanha disrupção  tecnológica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F6DD9-4555-485C-B80D-0F8D2085D97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33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1544" y="1518031"/>
            <a:ext cx="4192270" cy="2340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31544" y="4635677"/>
            <a:ext cx="4311650" cy="831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22735" y="637031"/>
            <a:ext cx="329565" cy="1740535"/>
          </a:xfrm>
          <a:custGeom>
            <a:avLst/>
            <a:gdLst/>
            <a:ahLst/>
            <a:cxnLst/>
            <a:rect l="l" t="t" r="r" b="b"/>
            <a:pathLst>
              <a:path w="329565" h="1740535">
                <a:moveTo>
                  <a:pt x="329184" y="0"/>
                </a:moveTo>
                <a:lnTo>
                  <a:pt x="0" y="198373"/>
                </a:lnTo>
                <a:lnTo>
                  <a:pt x="0" y="1740407"/>
                </a:lnTo>
                <a:lnTo>
                  <a:pt x="329184" y="1542033"/>
                </a:lnTo>
                <a:lnTo>
                  <a:pt x="32918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08431" y="1021080"/>
            <a:ext cx="710565" cy="2097405"/>
          </a:xfrm>
          <a:custGeom>
            <a:avLst/>
            <a:gdLst/>
            <a:ahLst/>
            <a:cxnLst/>
            <a:rect l="l" t="t" r="r" b="b"/>
            <a:pathLst>
              <a:path w="710565" h="2097405">
                <a:moveTo>
                  <a:pt x="0" y="0"/>
                </a:moveTo>
                <a:lnTo>
                  <a:pt x="0" y="1518539"/>
                </a:lnTo>
                <a:lnTo>
                  <a:pt x="710184" y="2097024"/>
                </a:lnTo>
                <a:lnTo>
                  <a:pt x="710184" y="578485"/>
                </a:lnTo>
                <a:lnTo>
                  <a:pt x="0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8431" y="838200"/>
            <a:ext cx="405765" cy="1704339"/>
          </a:xfrm>
          <a:custGeom>
            <a:avLst/>
            <a:gdLst/>
            <a:ahLst/>
            <a:cxnLst/>
            <a:rect l="l" t="t" r="r" b="b"/>
            <a:pathLst>
              <a:path w="405765" h="1704339">
                <a:moveTo>
                  <a:pt x="405384" y="0"/>
                </a:moveTo>
                <a:lnTo>
                  <a:pt x="0" y="182879"/>
                </a:lnTo>
                <a:lnTo>
                  <a:pt x="0" y="1703832"/>
                </a:lnTo>
                <a:lnTo>
                  <a:pt x="405384" y="1516379"/>
                </a:lnTo>
                <a:lnTo>
                  <a:pt x="405384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46175" y="640080"/>
            <a:ext cx="167640" cy="1713230"/>
          </a:xfrm>
          <a:custGeom>
            <a:avLst/>
            <a:gdLst/>
            <a:ahLst/>
            <a:cxnLst/>
            <a:rect l="l" t="t" r="r" b="b"/>
            <a:pathLst>
              <a:path w="167640" h="1713230">
                <a:moveTo>
                  <a:pt x="0" y="0"/>
                </a:moveTo>
                <a:lnTo>
                  <a:pt x="0" y="1545336"/>
                </a:lnTo>
                <a:lnTo>
                  <a:pt x="167639" y="1712976"/>
                </a:lnTo>
                <a:lnTo>
                  <a:pt x="167639" y="169164"/>
                </a:lnTo>
                <a:lnTo>
                  <a:pt x="0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38982-0CAB-F512-6608-1E03786F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52AD6-9D39-9B1A-2A3C-6CC72693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D45AC-4CC8-7A6F-F759-37C9ED78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0EE3A6-477D-4A36-1BC7-54238C0D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56E4E1-38F6-C21F-A20C-179DB05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20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1291B-6310-14F3-BAFF-34CDC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CABF0-0112-E851-65AC-89A46450A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0C8B73-71DB-6379-D252-13B1F5B7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CEF6A6-6646-6F38-6039-77C1B70A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25/05/2024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48C349-A7D9-E5D0-FE5C-262705E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03E321-A7E8-F33A-98CC-8B24128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0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0594" y="429844"/>
            <a:ext cx="453390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1044" y="1922282"/>
            <a:ext cx="10548620" cy="420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hyperlink" Target="mailto:wagcamis@aquiculturainteligente.com.b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s sentadas em cadeiras&#10;&#10;Descrição gerada automaticamente">
            <a:extLst>
              <a:ext uri="{FF2B5EF4-FFF2-40B4-BE49-F238E27FC236}">
                <a16:creationId xmlns:a16="http://schemas.microsoft.com/office/drawing/2014/main" id="{C08B1A5F-AB90-34A7-6C4F-0ADA015AD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6109855" y="-152400"/>
            <a:ext cx="7924800" cy="3383270"/>
          </a:xfrm>
          <a:prstGeom prst="rect">
            <a:avLst/>
          </a:prstGeom>
        </p:spPr>
      </p:pic>
      <p:pic>
        <p:nvPicPr>
          <p:cNvPr id="5" name="Imagem 4" descr="Homem sentado na cadeira&#10;&#10;Descrição gerada automaticamente com confiança média">
            <a:extLst>
              <a:ext uri="{FF2B5EF4-FFF2-40B4-BE49-F238E27FC236}">
                <a16:creationId xmlns:a16="http://schemas.microsoft.com/office/drawing/2014/main" id="{7284D4E6-6C0D-C4D6-1D8E-84E86D144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8" r="2" b="2720"/>
          <a:stretch/>
        </p:blipFill>
        <p:spPr>
          <a:xfrm>
            <a:off x="6478823" y="3429000"/>
            <a:ext cx="7555832" cy="33832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4E7CC9-A336-0B3D-959F-9838A705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Biometria de peixes em tempo real </a:t>
            </a:r>
            <a:endParaRPr lang="pt-BR" sz="4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27DF92-72B0-D89E-6614-1C8D39D9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2237187"/>
            <a:ext cx="5334000" cy="1191814"/>
          </a:xfrm>
        </p:spPr>
        <p:txBody>
          <a:bodyPr>
            <a:noAutofit/>
          </a:bodyPr>
          <a:lstStyle/>
          <a:p>
            <a:pPr algn="l"/>
            <a:r>
              <a:rPr lang="pt-BR" dirty="0">
                <a:latin typeface="+mj-lt"/>
              </a:rPr>
              <a:t>Vencedor da categoria produção </a:t>
            </a:r>
          </a:p>
          <a:p>
            <a:pPr algn="l"/>
            <a:r>
              <a:rPr lang="pt-BR" kern="1400" dirty="0">
                <a:effectLst/>
                <a:latin typeface="+mj-lt"/>
                <a:ea typeface="Segoe UI" panose="020B0502040204020203" pitchFamily="34" charset="0"/>
              </a:rPr>
              <a:t>Prêmio de Inovação Aquícola (PIA) 2024 </a:t>
            </a:r>
          </a:p>
          <a:p>
            <a:pPr algn="l"/>
            <a:r>
              <a:rPr lang="pt-BR" kern="1400" dirty="0">
                <a:latin typeface="+mj-lt"/>
                <a:ea typeface="Segoe UI" panose="020B0502040204020203" pitchFamily="34" charset="0"/>
              </a:rPr>
              <a:t>Biometria de peixes em tempo real </a:t>
            </a:r>
            <a:endParaRPr lang="pt-BR" kern="1400" dirty="0">
              <a:effectLst/>
              <a:latin typeface="+mj-lt"/>
              <a:ea typeface="Segoe UI" panose="020B0502040204020203" pitchFamily="34" charset="0"/>
            </a:endParaRPr>
          </a:p>
          <a:p>
            <a:pPr algn="l"/>
            <a:endParaRPr lang="pt-BR" sz="2000" dirty="0"/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1A6A4079-06B8-67AB-E090-9E3F2F825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8073" cy="10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Resultados</a:t>
            </a:r>
            <a:r>
              <a:rPr spc="-210" dirty="0"/>
              <a:t> </a:t>
            </a:r>
            <a:r>
              <a:rPr spc="-10" dirty="0"/>
              <a:t>previstos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444" y="2102815"/>
            <a:ext cx="10438765" cy="34861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0665" indent="-227965" algn="just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Calibri"/>
                <a:cs typeface="Calibri"/>
              </a:rPr>
              <a:t>Solução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tecnológica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para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pequenos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médios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aquicultores</a:t>
            </a:r>
            <a:endParaRPr sz="3200" dirty="0">
              <a:latin typeface="Calibri"/>
              <a:cs typeface="Calibri"/>
            </a:endParaRPr>
          </a:p>
          <a:p>
            <a:pPr marL="749300" lvl="1" indent="-282575" algn="just">
              <a:lnSpc>
                <a:spcPct val="100000"/>
              </a:lnSpc>
              <a:spcBef>
                <a:spcPts val="185"/>
              </a:spcBef>
              <a:buSzPct val="96428"/>
              <a:buFont typeface="Wingdings"/>
              <a:buChar char=""/>
              <a:tabLst>
                <a:tab pos="749300" algn="l"/>
              </a:tabLst>
            </a:pPr>
            <a:r>
              <a:rPr sz="2800" dirty="0">
                <a:latin typeface="Calibri"/>
                <a:cs typeface="Calibri"/>
              </a:rPr>
              <a:t>Medirem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imagens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tilápias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lang="pt-BR" sz="2800" dirty="0">
                <a:latin typeface="Calibri"/>
                <a:cs typeface="Calibri"/>
              </a:rPr>
              <a:t>alevinos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maneira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precisa.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31140" algn="just">
              <a:lnSpc>
                <a:spcPts val="3020"/>
              </a:lnSpc>
              <a:spcBef>
                <a:spcPts val="555"/>
              </a:spcBef>
              <a:buSzPct val="96428"/>
              <a:buFont typeface="Wingdings"/>
              <a:buChar char=""/>
              <a:tabLst>
                <a:tab pos="697865" algn="l"/>
                <a:tab pos="749300" algn="l"/>
              </a:tabLst>
            </a:pPr>
            <a:r>
              <a:rPr sz="2800" spc="-10" dirty="0">
                <a:latin typeface="Calibri"/>
                <a:cs typeface="Calibri"/>
              </a:rPr>
              <a:t>	Otimizarem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produção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promoverem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bem-</a:t>
            </a:r>
            <a:r>
              <a:rPr sz="2800" dirty="0">
                <a:latin typeface="Calibri"/>
                <a:cs typeface="Calibri"/>
              </a:rPr>
              <a:t>estar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criação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pela </a:t>
            </a:r>
            <a:r>
              <a:rPr sz="2800" spc="-10" dirty="0">
                <a:latin typeface="Calibri"/>
                <a:cs typeface="Calibri"/>
              </a:rPr>
              <a:t>prevenção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doenças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reprodução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seletiva.</a:t>
            </a:r>
            <a:endParaRPr sz="2800" dirty="0">
              <a:latin typeface="Calibri"/>
              <a:cs typeface="Calibri"/>
            </a:endParaRPr>
          </a:p>
          <a:p>
            <a:pPr marL="697865" marR="362585" lvl="1" indent="-228600" algn="just">
              <a:lnSpc>
                <a:spcPct val="90000"/>
              </a:lnSpc>
              <a:spcBef>
                <a:spcPts val="470"/>
              </a:spcBef>
              <a:buSzPct val="96428"/>
              <a:buFont typeface="Wingdings"/>
              <a:buChar char=""/>
              <a:tabLst>
                <a:tab pos="697865" algn="l"/>
                <a:tab pos="831215" algn="l"/>
              </a:tabLst>
            </a:pPr>
            <a:r>
              <a:rPr sz="2800" spc="-10" dirty="0">
                <a:latin typeface="Calibri"/>
                <a:cs typeface="Calibri"/>
              </a:rPr>
              <a:t>	Ajustarem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práticas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alimentação,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densidade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populacional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e </a:t>
            </a:r>
            <a:r>
              <a:rPr sz="2800" dirty="0">
                <a:latin typeface="Calibri"/>
                <a:cs typeface="Calibri"/>
              </a:rPr>
              <a:t>manejo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possibilitar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crescimento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saudável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eficiente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das </a:t>
            </a:r>
            <a:r>
              <a:rPr sz="2800" spc="-10" dirty="0">
                <a:latin typeface="Calibri"/>
                <a:cs typeface="Calibri"/>
              </a:rPr>
              <a:t>espécies.</a:t>
            </a:r>
            <a:endParaRPr sz="2800" dirty="0">
              <a:latin typeface="Calibri"/>
              <a:cs typeface="Calibri"/>
            </a:endParaRPr>
          </a:p>
          <a:p>
            <a:pPr marL="749935" lvl="1" indent="-282575" algn="just">
              <a:lnSpc>
                <a:spcPct val="100000"/>
              </a:lnSpc>
              <a:spcBef>
                <a:spcPts val="170"/>
              </a:spcBef>
              <a:buSzPct val="96428"/>
              <a:buFont typeface="Wingdings"/>
              <a:buChar char=""/>
              <a:tabLst>
                <a:tab pos="749935" algn="l"/>
              </a:tabLst>
            </a:pPr>
            <a:r>
              <a:rPr sz="2800" spc="-10" dirty="0">
                <a:latin typeface="Calibri"/>
                <a:cs typeface="Calibri"/>
              </a:rPr>
              <a:t>Detectarem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problemas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saúde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tilápias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lang="pt-BR" sz="2800" spc="-10" dirty="0">
                <a:latin typeface="Calibri"/>
                <a:cs typeface="Calibri"/>
              </a:rPr>
              <a:t>alevinos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97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Aplicações</a:t>
            </a:r>
            <a:r>
              <a:rPr spc="-135" dirty="0"/>
              <a:t> </a:t>
            </a:r>
            <a:r>
              <a:rPr spc="-10" dirty="0"/>
              <a:t>Comerciais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41044" y="1922282"/>
            <a:ext cx="10548620" cy="424757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spc="-10" dirty="0"/>
              <a:t>precocemente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sub</a:t>
            </a:r>
            <a:r>
              <a:rPr spc="-30" dirty="0"/>
              <a:t> </a:t>
            </a:r>
            <a:r>
              <a:rPr dirty="0"/>
              <a:t>ou</a:t>
            </a:r>
            <a:r>
              <a:rPr spc="-65" dirty="0"/>
              <a:t> </a:t>
            </a:r>
            <a:r>
              <a:rPr spc="-10" dirty="0"/>
              <a:t>superalimentação</a:t>
            </a:r>
          </a:p>
          <a:p>
            <a:pPr marL="356870" indent="-344170">
              <a:lnSpc>
                <a:spcPct val="100000"/>
              </a:lnSpc>
              <a:spcBef>
                <a:spcPts val="335"/>
              </a:spcBef>
              <a:buAutoNum type="arabicParenR"/>
              <a:tabLst>
                <a:tab pos="356870" algn="l"/>
              </a:tabLst>
            </a:pPr>
            <a:r>
              <a:rPr dirty="0"/>
              <a:t>Problemas</a:t>
            </a:r>
            <a:r>
              <a:rPr spc="-45" dirty="0"/>
              <a:t> </a:t>
            </a:r>
            <a:r>
              <a:rPr dirty="0"/>
              <a:t>de</a:t>
            </a:r>
            <a:r>
              <a:rPr spc="-45" dirty="0"/>
              <a:t> </a:t>
            </a:r>
            <a:r>
              <a:rPr dirty="0"/>
              <a:t>saúde</a:t>
            </a:r>
            <a:r>
              <a:rPr spc="-40" dirty="0"/>
              <a:t> </a:t>
            </a:r>
            <a:r>
              <a:rPr dirty="0"/>
              <a:t>das</a:t>
            </a:r>
            <a:r>
              <a:rPr spc="-60" dirty="0"/>
              <a:t> </a:t>
            </a:r>
            <a:r>
              <a:rPr spc="-10" dirty="0"/>
              <a:t>espécies</a:t>
            </a:r>
          </a:p>
          <a:p>
            <a:pPr marL="356870" marR="488950" indent="-344805">
              <a:lnSpc>
                <a:spcPct val="80000"/>
              </a:lnSpc>
              <a:spcBef>
                <a:spcPts val="990"/>
              </a:spcBef>
              <a:buAutoNum type="arabicParenR"/>
              <a:tabLst>
                <a:tab pos="356870" algn="l"/>
              </a:tabLst>
            </a:pPr>
            <a:r>
              <a:rPr dirty="0"/>
              <a:t>Ajustar</a:t>
            </a:r>
            <a:r>
              <a:rPr spc="-85" dirty="0"/>
              <a:t> </a:t>
            </a:r>
            <a:r>
              <a:rPr dirty="0"/>
              <a:t>práticas</a:t>
            </a:r>
            <a:r>
              <a:rPr spc="-60" dirty="0"/>
              <a:t> </a:t>
            </a:r>
            <a:r>
              <a:rPr dirty="0"/>
              <a:t>de</a:t>
            </a:r>
            <a:r>
              <a:rPr spc="-60" dirty="0"/>
              <a:t> </a:t>
            </a:r>
            <a:r>
              <a:rPr spc="-10" dirty="0"/>
              <a:t>alimentação</a:t>
            </a:r>
            <a:r>
              <a:rPr spc="-85" dirty="0"/>
              <a:t> </a:t>
            </a:r>
            <a:r>
              <a:rPr dirty="0"/>
              <a:t>e</a:t>
            </a:r>
            <a:r>
              <a:rPr spc="-70" dirty="0"/>
              <a:t> </a:t>
            </a:r>
            <a:r>
              <a:rPr dirty="0"/>
              <a:t>manejo</a:t>
            </a:r>
            <a:r>
              <a:rPr spc="-55" dirty="0"/>
              <a:t> </a:t>
            </a:r>
            <a:r>
              <a:rPr dirty="0"/>
              <a:t>possibilitando</a:t>
            </a:r>
            <a:r>
              <a:rPr spc="-85" dirty="0"/>
              <a:t> </a:t>
            </a:r>
            <a:r>
              <a:rPr dirty="0"/>
              <a:t>uma</a:t>
            </a:r>
            <a:r>
              <a:rPr spc="-45" dirty="0"/>
              <a:t> </a:t>
            </a:r>
            <a:r>
              <a:rPr spc="-10" dirty="0"/>
              <a:t>maior lucratividade</a:t>
            </a:r>
          </a:p>
          <a:p>
            <a:pPr marL="356870" marR="224154" indent="-344805">
              <a:lnSpc>
                <a:spcPts val="2690"/>
              </a:lnSpc>
              <a:spcBef>
                <a:spcPts val="985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dirty="0"/>
              <a:t>em</a:t>
            </a:r>
            <a:r>
              <a:rPr spc="-80" dirty="0"/>
              <a:t> </a:t>
            </a:r>
            <a:r>
              <a:rPr dirty="0"/>
              <a:t>tempo</a:t>
            </a:r>
            <a:r>
              <a:rPr spc="-35" dirty="0"/>
              <a:t> </a:t>
            </a:r>
            <a:r>
              <a:rPr dirty="0"/>
              <a:t>real</a:t>
            </a:r>
            <a:r>
              <a:rPr spc="-70" dirty="0"/>
              <a:t> </a:t>
            </a:r>
            <a:r>
              <a:rPr spc="-10" dirty="0"/>
              <a:t>deformidades</a:t>
            </a:r>
            <a:r>
              <a:rPr spc="-114" dirty="0"/>
              <a:t> </a:t>
            </a:r>
            <a:r>
              <a:rPr dirty="0"/>
              <a:t>ou</a:t>
            </a:r>
            <a:r>
              <a:rPr spc="-50" dirty="0"/>
              <a:t> </a:t>
            </a:r>
            <a:r>
              <a:rPr dirty="0"/>
              <a:t>crescimento</a:t>
            </a:r>
            <a:r>
              <a:rPr spc="-40" dirty="0"/>
              <a:t> </a:t>
            </a:r>
            <a:r>
              <a:rPr dirty="0"/>
              <a:t>anormal</a:t>
            </a:r>
            <a:r>
              <a:rPr spc="-85" dirty="0"/>
              <a:t> </a:t>
            </a:r>
            <a:r>
              <a:rPr spc="-25" dirty="0"/>
              <a:t>que </a:t>
            </a:r>
            <a:r>
              <a:rPr spc="-10" dirty="0"/>
              <a:t>afetam</a:t>
            </a:r>
            <a:r>
              <a:rPr spc="-75" dirty="0"/>
              <a:t> </a:t>
            </a:r>
            <a:r>
              <a:rPr spc="-20" dirty="0"/>
              <a:t>negativamente</a:t>
            </a:r>
            <a:r>
              <a:rPr spc="-7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produção</a:t>
            </a:r>
          </a:p>
          <a:p>
            <a:pPr marL="356870" indent="-344170" algn="just">
              <a:lnSpc>
                <a:spcPct val="100000"/>
              </a:lnSpc>
              <a:spcBef>
                <a:spcPts val="360"/>
              </a:spcBef>
              <a:buAutoNum type="arabicParenR"/>
              <a:tabLst>
                <a:tab pos="356870" algn="l"/>
              </a:tabLst>
            </a:pPr>
            <a:r>
              <a:rPr dirty="0"/>
              <a:t>Identificar</a:t>
            </a:r>
            <a:r>
              <a:rPr spc="-60" dirty="0"/>
              <a:t> </a:t>
            </a:r>
            <a:r>
              <a:rPr spc="-10" dirty="0"/>
              <a:t>características</a:t>
            </a:r>
            <a:r>
              <a:rPr spc="-100" dirty="0"/>
              <a:t> </a:t>
            </a:r>
            <a:r>
              <a:rPr dirty="0"/>
              <a:t>que</a:t>
            </a:r>
            <a:r>
              <a:rPr spc="-50" dirty="0"/>
              <a:t> </a:t>
            </a:r>
            <a:r>
              <a:rPr dirty="0"/>
              <a:t>permitam</a:t>
            </a:r>
            <a:r>
              <a:rPr spc="-7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seleção</a:t>
            </a:r>
            <a:r>
              <a:rPr spc="-75" dirty="0"/>
              <a:t> </a:t>
            </a:r>
            <a:r>
              <a:rPr dirty="0"/>
              <a:t>de</a:t>
            </a:r>
            <a:r>
              <a:rPr spc="-50" dirty="0"/>
              <a:t> </a:t>
            </a:r>
            <a:r>
              <a:rPr spc="-10" dirty="0"/>
              <a:t>reprodutores</a:t>
            </a:r>
          </a:p>
          <a:p>
            <a:pPr marL="356870" marR="5080" indent="-344805" algn="just">
              <a:lnSpc>
                <a:spcPct val="80000"/>
              </a:lnSpc>
              <a:spcBef>
                <a:spcPts val="985"/>
              </a:spcBef>
              <a:buAutoNum type="arabicParenR"/>
              <a:tabLst>
                <a:tab pos="356870" algn="l"/>
              </a:tabLst>
            </a:pPr>
            <a:r>
              <a:rPr dirty="0"/>
              <a:t>Colaborar</a:t>
            </a:r>
            <a:r>
              <a:rPr spc="-105" dirty="0"/>
              <a:t> </a:t>
            </a:r>
            <a:r>
              <a:rPr dirty="0"/>
              <a:t>para</a:t>
            </a:r>
            <a:r>
              <a:rPr spc="-60" dirty="0"/>
              <a:t> </a:t>
            </a:r>
            <a:r>
              <a:rPr dirty="0"/>
              <a:t>um</a:t>
            </a:r>
            <a:r>
              <a:rPr spc="-50" dirty="0"/>
              <a:t> </a:t>
            </a:r>
            <a:r>
              <a:rPr dirty="0"/>
              <a:t>salto</a:t>
            </a:r>
            <a:r>
              <a:rPr spc="-75" dirty="0"/>
              <a:t> </a:t>
            </a:r>
            <a:r>
              <a:rPr spc="-10" dirty="0"/>
              <a:t>qualitativo</a:t>
            </a:r>
            <a:r>
              <a:rPr spc="-95" dirty="0"/>
              <a:t> </a:t>
            </a:r>
            <a:r>
              <a:rPr dirty="0"/>
              <a:t>na</a:t>
            </a:r>
            <a:r>
              <a:rPr spc="-45" dirty="0"/>
              <a:t> </a:t>
            </a:r>
            <a:r>
              <a:rPr dirty="0"/>
              <a:t>produção</a:t>
            </a:r>
            <a:r>
              <a:rPr spc="-35" dirty="0"/>
              <a:t> </a:t>
            </a:r>
            <a:r>
              <a:rPr dirty="0"/>
              <a:t>brasileira</a:t>
            </a:r>
            <a:r>
              <a:rPr spc="-85" dirty="0"/>
              <a:t> </a:t>
            </a:r>
            <a:r>
              <a:rPr dirty="0"/>
              <a:t>de</a:t>
            </a:r>
            <a:r>
              <a:rPr spc="-85" dirty="0"/>
              <a:t> </a:t>
            </a:r>
            <a:r>
              <a:rPr dirty="0"/>
              <a:t>tilápias</a:t>
            </a:r>
            <a:r>
              <a:rPr spc="-80" dirty="0"/>
              <a:t> </a:t>
            </a:r>
            <a:r>
              <a:rPr spc="-50" dirty="0"/>
              <a:t>e </a:t>
            </a:r>
            <a:r>
              <a:rPr lang="pt-BR" dirty="0"/>
              <a:t>alevinos</a:t>
            </a:r>
            <a:r>
              <a:rPr spc="-80" dirty="0"/>
              <a:t> </a:t>
            </a:r>
            <a:r>
              <a:rPr dirty="0"/>
              <a:t>pela</a:t>
            </a:r>
            <a:r>
              <a:rPr spc="-80" dirty="0"/>
              <a:t> </a:t>
            </a:r>
            <a:r>
              <a:rPr spc="-10" dirty="0"/>
              <a:t>utilização</a:t>
            </a:r>
            <a:r>
              <a:rPr spc="-95" dirty="0"/>
              <a:t> </a:t>
            </a:r>
            <a:r>
              <a:rPr dirty="0"/>
              <a:t>de</a:t>
            </a:r>
            <a:r>
              <a:rPr spc="-65" dirty="0"/>
              <a:t> </a:t>
            </a:r>
            <a:r>
              <a:rPr spc="-10" dirty="0"/>
              <a:t>ferramentas</a:t>
            </a:r>
            <a:r>
              <a:rPr spc="-100" dirty="0"/>
              <a:t> </a:t>
            </a:r>
            <a:r>
              <a:rPr dirty="0"/>
              <a:t>lean</a:t>
            </a:r>
            <a:r>
              <a:rPr spc="-85" dirty="0"/>
              <a:t> </a:t>
            </a:r>
            <a:r>
              <a:rPr dirty="0"/>
              <a:t>manufacturing</a:t>
            </a:r>
            <a:r>
              <a:rPr spc="-60" dirty="0"/>
              <a:t> </a:t>
            </a:r>
            <a:r>
              <a:rPr spc="-10" dirty="0"/>
              <a:t>(processo </a:t>
            </a:r>
            <a:r>
              <a:rPr dirty="0"/>
              <a:t>produtivo)</a:t>
            </a:r>
            <a:r>
              <a:rPr spc="-6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six</a:t>
            </a:r>
            <a:r>
              <a:rPr spc="-50" dirty="0"/>
              <a:t> </a:t>
            </a:r>
            <a:r>
              <a:rPr dirty="0"/>
              <a:t>sigma</a:t>
            </a:r>
            <a:r>
              <a:rPr spc="-50" dirty="0"/>
              <a:t> </a:t>
            </a:r>
            <a:r>
              <a:rPr spc="-10" dirty="0"/>
              <a:t>(qualidade).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105525" cy="6858000"/>
            <a:chOff x="0" y="0"/>
            <a:chExt cx="61055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05144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9142"/>
              <a:ext cx="5608320" cy="684885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90"/>
              </a:spcBef>
            </a:pPr>
            <a:r>
              <a:rPr sz="4100" spc="-25" dirty="0"/>
              <a:t>EMTC-</a:t>
            </a:r>
            <a:r>
              <a:rPr sz="4100" spc="-20" dirty="0"/>
              <a:t>Equipamento </a:t>
            </a:r>
            <a:r>
              <a:rPr sz="4100" dirty="0"/>
              <a:t>para</a:t>
            </a:r>
            <a:r>
              <a:rPr sz="4100" spc="-75" dirty="0"/>
              <a:t> </a:t>
            </a:r>
            <a:r>
              <a:rPr sz="4100" dirty="0"/>
              <a:t>Medidas</a:t>
            </a:r>
            <a:r>
              <a:rPr sz="4100" spc="-85" dirty="0"/>
              <a:t> </a:t>
            </a:r>
            <a:r>
              <a:rPr sz="4100" spc="-25" dirty="0"/>
              <a:t>de </a:t>
            </a:r>
            <a:r>
              <a:rPr sz="4100" dirty="0"/>
              <a:t>Tilápias</a:t>
            </a:r>
            <a:r>
              <a:rPr sz="4100" spc="-55" dirty="0"/>
              <a:t> </a:t>
            </a:r>
            <a:r>
              <a:rPr sz="4100" dirty="0"/>
              <a:t>e</a:t>
            </a:r>
            <a:r>
              <a:rPr sz="4100" spc="-5" dirty="0"/>
              <a:t> </a:t>
            </a:r>
            <a:r>
              <a:rPr lang="pt-BR" sz="4100" spc="-10" dirty="0"/>
              <a:t>alevinos</a:t>
            </a:r>
            <a:r>
              <a:rPr sz="4100" spc="-10" dirty="0"/>
              <a:t> </a:t>
            </a:r>
            <a:r>
              <a:rPr sz="4100" dirty="0"/>
              <a:t>ÁGUA</a:t>
            </a:r>
            <a:r>
              <a:rPr sz="4100" spc="-125" dirty="0"/>
              <a:t> </a:t>
            </a:r>
            <a:r>
              <a:rPr sz="4100" spc="-20" dirty="0"/>
              <a:t>PURA</a:t>
            </a:r>
            <a:endParaRPr sz="4100"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</a:rPr>
              <a:t>Zootec:</a:t>
            </a:r>
            <a:r>
              <a:rPr sz="2000" spc="-80" dirty="0">
                <a:solidFill>
                  <a:srgbClr val="FFFFFF"/>
                </a:solidFill>
              </a:rPr>
              <a:t> </a:t>
            </a:r>
            <a:r>
              <a:rPr sz="2000" spc="-10" dirty="0">
                <a:solidFill>
                  <a:srgbClr val="FFFFFF"/>
                </a:solidFill>
              </a:rPr>
              <a:t>Wagner</a:t>
            </a:r>
            <a:r>
              <a:rPr sz="2000" spc="-95" dirty="0">
                <a:solidFill>
                  <a:srgbClr val="FFFFFF"/>
                </a:solidFill>
              </a:rPr>
              <a:t> </a:t>
            </a:r>
            <a:r>
              <a:rPr sz="2000" spc="-20" dirty="0">
                <a:solidFill>
                  <a:srgbClr val="FFFFFF"/>
                </a:solidFill>
              </a:rPr>
              <a:t>Camis </a:t>
            </a:r>
            <a:r>
              <a:rPr sz="2000" spc="-10" dirty="0">
                <a:solidFill>
                  <a:srgbClr val="FFFFFF"/>
                </a:solidFill>
                <a:hlinkClick r:id="rId4"/>
              </a:rPr>
              <a:t>wagcamis@aquiculturainteligente.com.br</a:t>
            </a:r>
            <a:endParaRPr sz="2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2096" y="0"/>
            <a:ext cx="6089650" cy="6857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F9431-AFA1-C407-6930-6C8544D6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b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biometria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tilápias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E5F93-51D0-3E47-FB8A-5E913E38FD1E}"/>
              </a:ext>
            </a:extLst>
          </p:cNvPr>
          <p:cNvSpPr>
            <a:spLocks/>
          </p:cNvSpPr>
          <p:nvPr/>
        </p:nvSpPr>
        <p:spPr>
          <a:xfrm>
            <a:off x="88038" y="1823752"/>
            <a:ext cx="4857666" cy="31871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Realizar a biometria de tilápias sem manipulação nas 24 horas do dia nos 365 dias do ano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Otimizar a quantidade de ração criando uma curva de crescimento em qualquer criação, época ou temperatura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Além de contar e classificar as tilápias por tamanho e peso.</a:t>
            </a:r>
          </a:p>
          <a:p>
            <a:pPr>
              <a:spcAft>
                <a:spcPts val="6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equipamento submerso">
            <a:hlinkClick r:id="" action="ppaction://media"/>
            <a:extLst>
              <a:ext uri="{FF2B5EF4-FFF2-40B4-BE49-F238E27FC236}">
                <a16:creationId xmlns:a16="http://schemas.microsoft.com/office/drawing/2014/main" id="{539DCF9A-5046-9C61-EC92-763B0DB09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6298" y="266866"/>
            <a:ext cx="3705006" cy="2189207"/>
          </a:xfrm>
          <a:prstGeom prst="rect">
            <a:avLst/>
          </a:prstGeom>
        </p:spPr>
      </p:pic>
      <p:pic>
        <p:nvPicPr>
          <p:cNvPr id="7" name="Prova de conceito">
            <a:hlinkClick r:id="" action="ppaction://media"/>
            <a:extLst>
              <a:ext uri="{FF2B5EF4-FFF2-40B4-BE49-F238E27FC236}">
                <a16:creationId xmlns:a16="http://schemas.microsoft.com/office/drawing/2014/main" id="{B0F3EDBF-1307-0F8B-9302-3AD07A5F9B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60528" y="3051852"/>
            <a:ext cx="1783143" cy="3150584"/>
          </a:xfrm>
          <a:prstGeom prst="rect">
            <a:avLst/>
          </a:prstGeom>
        </p:spPr>
      </p:pic>
      <p:pic>
        <p:nvPicPr>
          <p:cNvPr id="8" name="resultado1905_1">
            <a:hlinkClick r:id="" action="ppaction://media"/>
            <a:extLst>
              <a:ext uri="{FF2B5EF4-FFF2-40B4-BE49-F238E27FC236}">
                <a16:creationId xmlns:a16="http://schemas.microsoft.com/office/drawing/2014/main" id="{F9B31100-CD4C-0A3E-E143-9709CB2126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1749" y="3429000"/>
            <a:ext cx="3491949" cy="19626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4A64EE2-D4A1-9EFC-EBFC-B804E5DCA5A7}"/>
              </a:ext>
            </a:extLst>
          </p:cNvPr>
          <p:cNvSpPr txBox="1"/>
          <p:nvPr/>
        </p:nvSpPr>
        <p:spPr>
          <a:xfrm>
            <a:off x="348329" y="4977362"/>
            <a:ext cx="3730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Recursos</a:t>
            </a:r>
          </a:p>
          <a:p>
            <a:r>
              <a:rPr lang="pt-BR" dirty="0"/>
              <a:t>Computadores</a:t>
            </a:r>
          </a:p>
          <a:p>
            <a:r>
              <a:rPr lang="pt-BR" dirty="0"/>
              <a:t>Captadores de imagem</a:t>
            </a:r>
          </a:p>
          <a:p>
            <a:r>
              <a:rPr lang="pt-BR" dirty="0"/>
              <a:t>Recursos humanos</a:t>
            </a:r>
            <a:br>
              <a:rPr lang="pt-BR" dirty="0"/>
            </a:br>
            <a:r>
              <a:rPr lang="pt-BR" dirty="0"/>
              <a:t>Sítios de produção para filmagens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EF3535-A813-4699-C1D5-AE36557D7EE2}"/>
              </a:ext>
            </a:extLst>
          </p:cNvPr>
          <p:cNvSpPr txBox="1"/>
          <p:nvPr/>
        </p:nvSpPr>
        <p:spPr>
          <a:xfrm>
            <a:off x="7246298" y="25955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ideia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F098E6-388A-826F-1757-7C701E80B487}"/>
              </a:ext>
            </a:extLst>
          </p:cNvPr>
          <p:cNvSpPr txBox="1"/>
          <p:nvPr/>
        </p:nvSpPr>
        <p:spPr>
          <a:xfrm>
            <a:off x="6235995" y="58557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medidas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1586CA-4E59-B0E2-1647-5A87FBDB151E}"/>
              </a:ext>
            </a:extLst>
          </p:cNvPr>
          <p:cNvSpPr txBox="1"/>
          <p:nvPr/>
        </p:nvSpPr>
        <p:spPr>
          <a:xfrm>
            <a:off x="9954097" y="6345552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prova de conceito</a:t>
            </a:r>
          </a:p>
        </p:txBody>
      </p:sp>
    </p:spTree>
    <p:extLst>
      <p:ext uri="{BB962C8B-B14F-4D97-AF65-F5344CB8AC3E}">
        <p14:creationId xmlns:p14="http://schemas.microsoft.com/office/powerpoint/2010/main" val="8513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970AF-079B-9415-5891-313F1624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chemeClr val="bg1"/>
                </a:solidFill>
              </a:rPr>
              <a:t>A EQUIPE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87D759D-78DE-5826-1683-C38FF5609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990653"/>
              </p:ext>
            </p:extLst>
          </p:nvPr>
        </p:nvGraphicFramePr>
        <p:xfrm>
          <a:off x="990600" y="1032667"/>
          <a:ext cx="10002215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53">
                  <a:extLst>
                    <a:ext uri="{9D8B030D-6E8A-4147-A177-3AD203B41FA5}">
                      <a16:colId xmlns:a16="http://schemas.microsoft.com/office/drawing/2014/main" val="1856838397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346593224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711867093"/>
                    </a:ext>
                  </a:extLst>
                </a:gridCol>
              </a:tblGrid>
              <a:tr h="4327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Empresários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Acadêmicos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78835911"/>
                  </a:ext>
                </a:extLst>
              </a:tr>
              <a:tr h="18888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Zootecnistas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Produtor Aquicultura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Wagner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Doutor Zootecnia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Vander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1847917792"/>
                  </a:ext>
                </a:extLst>
              </a:tr>
              <a:tr h="18712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Engenheiros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Automação de Processos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     Fernando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   Doutor Sistemas Eletrônicos</a:t>
                      </a:r>
                    </a:p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Antonio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65051680"/>
                  </a:ext>
                </a:extLst>
              </a:tr>
            </a:tbl>
          </a:graphicData>
        </a:graphic>
      </p:graphicFrame>
      <p:pic>
        <p:nvPicPr>
          <p:cNvPr id="5" name="Imagem 4" descr="Foto editada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096A4557-ECE1-B51B-044C-7C536162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93" y="4175102"/>
            <a:ext cx="1173782" cy="1173782"/>
          </a:xfrm>
          <a:prstGeom prst="rect">
            <a:avLst/>
          </a:prstGeom>
        </p:spPr>
      </p:pic>
      <p:pic>
        <p:nvPicPr>
          <p:cNvPr id="6" name="Imagem 5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D51F4E64-646C-02F9-4FFA-322E71F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6" y="2498074"/>
            <a:ext cx="851008" cy="851008"/>
          </a:xfrm>
          <a:prstGeom prst="rect">
            <a:avLst/>
          </a:prstGeom>
        </p:spPr>
      </p:pic>
      <p:pic>
        <p:nvPicPr>
          <p:cNvPr id="7" name="Imagem 6" descr="Imagem em preto e branco de pessoa sorrindo&#10;&#10;Descrição gerada automaticamente">
            <a:extLst>
              <a:ext uri="{FF2B5EF4-FFF2-40B4-BE49-F238E27FC236}">
                <a16:creationId xmlns:a16="http://schemas.microsoft.com/office/drawing/2014/main" id="{79F8589A-A727-2CCA-C919-3D24E24E7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06" y="2385934"/>
            <a:ext cx="1167057" cy="1167057"/>
          </a:xfrm>
          <a:prstGeom prst="rect">
            <a:avLst/>
          </a:prstGeom>
        </p:spPr>
      </p:pic>
      <p:pic>
        <p:nvPicPr>
          <p:cNvPr id="8" name="Imagem 7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7AF6EB36-0FDF-9D1F-4177-3BBFDD82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46" y="4372246"/>
            <a:ext cx="661378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645" y="752043"/>
            <a:ext cx="4242435" cy="8947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9"/>
              </a:spcBef>
            </a:pPr>
            <a:r>
              <a:rPr sz="3000" spc="-40" dirty="0">
                <a:solidFill>
                  <a:srgbClr val="000000"/>
                </a:solidFill>
              </a:rPr>
              <a:t>PONTOS</a:t>
            </a:r>
            <a:r>
              <a:rPr sz="3000" spc="-114" dirty="0">
                <a:solidFill>
                  <a:srgbClr val="000000"/>
                </a:solidFill>
              </a:rPr>
              <a:t> </a:t>
            </a:r>
            <a:r>
              <a:rPr sz="3000" spc="-25" dirty="0">
                <a:solidFill>
                  <a:srgbClr val="000000"/>
                </a:solidFill>
              </a:rPr>
              <a:t>CRÍTICOS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25" dirty="0">
                <a:solidFill>
                  <a:srgbClr val="000000"/>
                </a:solidFill>
              </a:rPr>
              <a:t>NA </a:t>
            </a:r>
            <a:r>
              <a:rPr sz="3000" spc="-20" dirty="0">
                <a:solidFill>
                  <a:srgbClr val="000000"/>
                </a:solidFill>
              </a:rPr>
              <a:t>CRIAÇÃO</a:t>
            </a:r>
            <a:r>
              <a:rPr sz="3000" spc="-12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EM</a:t>
            </a:r>
            <a:r>
              <a:rPr sz="3000" spc="-100" dirty="0">
                <a:solidFill>
                  <a:srgbClr val="000000"/>
                </a:solidFill>
              </a:rPr>
              <a:t> </a:t>
            </a:r>
            <a:r>
              <a:rPr sz="3000" spc="-50" dirty="0">
                <a:solidFill>
                  <a:srgbClr val="000000"/>
                </a:solidFill>
              </a:rPr>
              <a:t>AQUICULTURA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61211" y="2226074"/>
            <a:ext cx="5009515" cy="2420620"/>
            <a:chOff x="861211" y="2226074"/>
            <a:chExt cx="5009515" cy="2420620"/>
          </a:xfrm>
        </p:grpSpPr>
        <p:sp>
          <p:nvSpPr>
            <p:cNvPr id="4" name="object 4"/>
            <p:cNvSpPr/>
            <p:nvPr/>
          </p:nvSpPr>
          <p:spPr>
            <a:xfrm>
              <a:off x="889357" y="2254220"/>
              <a:ext cx="4953635" cy="2364740"/>
            </a:xfrm>
            <a:custGeom>
              <a:avLst/>
              <a:gdLst/>
              <a:ahLst/>
              <a:cxnLst/>
              <a:rect l="l" t="t" r="r" b="b"/>
              <a:pathLst>
                <a:path w="4953635" h="2364740">
                  <a:moveTo>
                    <a:pt x="4610756" y="1519907"/>
                  </a:moveTo>
                  <a:lnTo>
                    <a:pt x="787998" y="1519907"/>
                  </a:lnTo>
                  <a:lnTo>
                    <a:pt x="825841" y="1520599"/>
                  </a:lnTo>
                  <a:lnTo>
                    <a:pt x="865044" y="1522631"/>
                  </a:lnTo>
                  <a:lnTo>
                    <a:pt x="905561" y="1525939"/>
                  </a:lnTo>
                  <a:lnTo>
                    <a:pt x="947347" y="1530458"/>
                  </a:lnTo>
                  <a:lnTo>
                    <a:pt x="990356" y="1536122"/>
                  </a:lnTo>
                  <a:lnTo>
                    <a:pt x="1034543" y="1542867"/>
                  </a:lnTo>
                  <a:lnTo>
                    <a:pt x="1079862" y="1550629"/>
                  </a:lnTo>
                  <a:lnTo>
                    <a:pt x="1126268" y="1559341"/>
                  </a:lnTo>
                  <a:lnTo>
                    <a:pt x="1173717" y="1568940"/>
                  </a:lnTo>
                  <a:lnTo>
                    <a:pt x="1222161" y="1579361"/>
                  </a:lnTo>
                  <a:lnTo>
                    <a:pt x="1321857" y="1602407"/>
                  </a:lnTo>
                  <a:lnTo>
                    <a:pt x="1424994" y="1627960"/>
                  </a:lnTo>
                  <a:lnTo>
                    <a:pt x="2037515" y="1790136"/>
                  </a:lnTo>
                  <a:lnTo>
                    <a:pt x="1968301" y="1984347"/>
                  </a:lnTo>
                  <a:lnTo>
                    <a:pt x="1931276" y="2170113"/>
                  </a:lnTo>
                  <a:lnTo>
                    <a:pt x="1916413" y="2309438"/>
                  </a:lnTo>
                  <a:lnTo>
                    <a:pt x="1913686" y="2364324"/>
                  </a:lnTo>
                  <a:lnTo>
                    <a:pt x="2724246" y="1936498"/>
                  </a:lnTo>
                  <a:lnTo>
                    <a:pt x="3495381" y="1936498"/>
                  </a:lnTo>
                  <a:lnTo>
                    <a:pt x="3580177" y="1919996"/>
                  </a:lnTo>
                  <a:lnTo>
                    <a:pt x="3636316" y="1907473"/>
                  </a:lnTo>
                  <a:lnTo>
                    <a:pt x="3692671" y="1893768"/>
                  </a:lnTo>
                  <a:lnTo>
                    <a:pt x="3749131" y="1878945"/>
                  </a:lnTo>
                  <a:lnTo>
                    <a:pt x="3805586" y="1863063"/>
                  </a:lnTo>
                  <a:lnTo>
                    <a:pt x="3861927" y="1846185"/>
                  </a:lnTo>
                  <a:lnTo>
                    <a:pt x="3918043" y="1828373"/>
                  </a:lnTo>
                  <a:lnTo>
                    <a:pt x="3973824" y="1809687"/>
                  </a:lnTo>
                  <a:lnTo>
                    <a:pt x="4029161" y="1790190"/>
                  </a:lnTo>
                  <a:lnTo>
                    <a:pt x="4083943" y="1769944"/>
                  </a:lnTo>
                  <a:lnTo>
                    <a:pt x="4138060" y="1749009"/>
                  </a:lnTo>
                  <a:lnTo>
                    <a:pt x="4191402" y="1727447"/>
                  </a:lnTo>
                  <a:lnTo>
                    <a:pt x="4243860" y="1705321"/>
                  </a:lnTo>
                  <a:lnTo>
                    <a:pt x="4295322" y="1682691"/>
                  </a:lnTo>
                  <a:lnTo>
                    <a:pt x="4345680" y="1659619"/>
                  </a:lnTo>
                  <a:lnTo>
                    <a:pt x="4394823" y="1636167"/>
                  </a:lnTo>
                  <a:lnTo>
                    <a:pt x="4442642" y="1612396"/>
                  </a:lnTo>
                  <a:lnTo>
                    <a:pt x="4489025" y="1588369"/>
                  </a:lnTo>
                  <a:lnTo>
                    <a:pt x="4533864" y="1564146"/>
                  </a:lnTo>
                  <a:lnTo>
                    <a:pt x="4577048" y="1539789"/>
                  </a:lnTo>
                  <a:lnTo>
                    <a:pt x="4610756" y="1519907"/>
                  </a:lnTo>
                  <a:close/>
                </a:path>
                <a:path w="4953635" h="2364740">
                  <a:moveTo>
                    <a:pt x="0" y="394050"/>
                  </a:moveTo>
                  <a:lnTo>
                    <a:pt x="26383" y="647807"/>
                  </a:lnTo>
                  <a:lnTo>
                    <a:pt x="84428" y="904204"/>
                  </a:lnTo>
                  <a:lnTo>
                    <a:pt x="142472" y="1102548"/>
                  </a:lnTo>
                  <a:lnTo>
                    <a:pt x="168856" y="1182150"/>
                  </a:lnTo>
                  <a:lnTo>
                    <a:pt x="142472" y="1261755"/>
                  </a:lnTo>
                  <a:lnTo>
                    <a:pt x="84428" y="1460108"/>
                  </a:lnTo>
                  <a:lnTo>
                    <a:pt x="26383" y="1716512"/>
                  </a:lnTo>
                  <a:lnTo>
                    <a:pt x="0" y="1970274"/>
                  </a:lnTo>
                  <a:lnTo>
                    <a:pt x="787998" y="1519907"/>
                  </a:lnTo>
                  <a:lnTo>
                    <a:pt x="4610756" y="1519907"/>
                  </a:lnTo>
                  <a:lnTo>
                    <a:pt x="4658010" y="1490920"/>
                  </a:lnTo>
                  <a:lnTo>
                    <a:pt x="4695570" y="1466532"/>
                  </a:lnTo>
                  <a:lnTo>
                    <a:pt x="4731034" y="1442256"/>
                  </a:lnTo>
                  <a:lnTo>
                    <a:pt x="4764293" y="1418154"/>
                  </a:lnTo>
                  <a:lnTo>
                    <a:pt x="4795237" y="1394288"/>
                  </a:lnTo>
                  <a:lnTo>
                    <a:pt x="4849741" y="1347510"/>
                  </a:lnTo>
                  <a:lnTo>
                    <a:pt x="4893665" y="1302414"/>
                  </a:lnTo>
                  <a:lnTo>
                    <a:pt x="4926129" y="1259494"/>
                  </a:lnTo>
                  <a:lnTo>
                    <a:pt x="4946252" y="1219241"/>
                  </a:lnTo>
                  <a:lnTo>
                    <a:pt x="4953156" y="1182150"/>
                  </a:lnTo>
                  <a:lnTo>
                    <a:pt x="4951412" y="1164030"/>
                  </a:lnTo>
                  <a:lnTo>
                    <a:pt x="4937788" y="1125297"/>
                  </a:lnTo>
                  <a:lnTo>
                    <a:pt x="4911384" y="1083650"/>
                  </a:lnTo>
                  <a:lnTo>
                    <a:pt x="4899916" y="1069564"/>
                  </a:lnTo>
                  <a:lnTo>
                    <a:pt x="4108872" y="1069564"/>
                  </a:lnTo>
                  <a:lnTo>
                    <a:pt x="4065162" y="1060680"/>
                  </a:lnTo>
                  <a:lnTo>
                    <a:pt x="4029368" y="1036492"/>
                  </a:lnTo>
                  <a:lnTo>
                    <a:pt x="4005183" y="1000693"/>
                  </a:lnTo>
                  <a:lnTo>
                    <a:pt x="3996301" y="956978"/>
                  </a:lnTo>
                  <a:lnTo>
                    <a:pt x="4005183" y="913263"/>
                  </a:lnTo>
                  <a:lnTo>
                    <a:pt x="4029368" y="877465"/>
                  </a:lnTo>
                  <a:lnTo>
                    <a:pt x="4065162" y="853276"/>
                  </a:lnTo>
                  <a:lnTo>
                    <a:pt x="4108872" y="844393"/>
                  </a:lnTo>
                  <a:lnTo>
                    <a:pt x="787998" y="844393"/>
                  </a:lnTo>
                  <a:lnTo>
                    <a:pt x="0" y="394050"/>
                  </a:lnTo>
                  <a:close/>
                </a:path>
                <a:path w="4953635" h="2364740">
                  <a:moveTo>
                    <a:pt x="3495381" y="1936498"/>
                  </a:moveTo>
                  <a:lnTo>
                    <a:pt x="2724246" y="1936498"/>
                  </a:lnTo>
                  <a:lnTo>
                    <a:pt x="2779102" y="1944414"/>
                  </a:lnTo>
                  <a:lnTo>
                    <a:pt x="2833827" y="1951275"/>
                  </a:lnTo>
                  <a:lnTo>
                    <a:pt x="2888288" y="1957080"/>
                  </a:lnTo>
                  <a:lnTo>
                    <a:pt x="2942353" y="1961830"/>
                  </a:lnTo>
                  <a:lnTo>
                    <a:pt x="2995890" y="1965524"/>
                  </a:lnTo>
                  <a:lnTo>
                    <a:pt x="3048768" y="1968163"/>
                  </a:lnTo>
                  <a:lnTo>
                    <a:pt x="3100854" y="1969746"/>
                  </a:lnTo>
                  <a:lnTo>
                    <a:pt x="3152017" y="1970274"/>
                  </a:lnTo>
                  <a:lnTo>
                    <a:pt x="3202473" y="1969416"/>
                  </a:lnTo>
                  <a:lnTo>
                    <a:pt x="3254024" y="1966885"/>
                  </a:lnTo>
                  <a:lnTo>
                    <a:pt x="3306561" y="1962741"/>
                  </a:lnTo>
                  <a:lnTo>
                    <a:pt x="3359973" y="1957047"/>
                  </a:lnTo>
                  <a:lnTo>
                    <a:pt x="3414151" y="1949864"/>
                  </a:lnTo>
                  <a:lnTo>
                    <a:pt x="3468984" y="1941253"/>
                  </a:lnTo>
                  <a:lnTo>
                    <a:pt x="3495381" y="1936498"/>
                  </a:lnTo>
                  <a:close/>
                </a:path>
                <a:path w="4953635" h="2364740">
                  <a:moveTo>
                    <a:pt x="1913686" y="0"/>
                  </a:moveTo>
                  <a:lnTo>
                    <a:pt x="1916413" y="54885"/>
                  </a:lnTo>
                  <a:lnTo>
                    <a:pt x="1931276" y="194210"/>
                  </a:lnTo>
                  <a:lnTo>
                    <a:pt x="1968301" y="379976"/>
                  </a:lnTo>
                  <a:lnTo>
                    <a:pt x="2037515" y="574187"/>
                  </a:lnTo>
                  <a:lnTo>
                    <a:pt x="1477739" y="722800"/>
                  </a:lnTo>
                  <a:lnTo>
                    <a:pt x="1321857" y="761904"/>
                  </a:lnTo>
                  <a:lnTo>
                    <a:pt x="1222161" y="784947"/>
                  </a:lnTo>
                  <a:lnTo>
                    <a:pt x="1173717" y="795367"/>
                  </a:lnTo>
                  <a:lnTo>
                    <a:pt x="1126268" y="804964"/>
                  </a:lnTo>
                  <a:lnTo>
                    <a:pt x="1079862" y="813676"/>
                  </a:lnTo>
                  <a:lnTo>
                    <a:pt x="1034543" y="821436"/>
                  </a:lnTo>
                  <a:lnTo>
                    <a:pt x="990356" y="828180"/>
                  </a:lnTo>
                  <a:lnTo>
                    <a:pt x="947347" y="833844"/>
                  </a:lnTo>
                  <a:lnTo>
                    <a:pt x="905561" y="838362"/>
                  </a:lnTo>
                  <a:lnTo>
                    <a:pt x="865044" y="841669"/>
                  </a:lnTo>
                  <a:lnTo>
                    <a:pt x="825841" y="843701"/>
                  </a:lnTo>
                  <a:lnTo>
                    <a:pt x="787998" y="844393"/>
                  </a:lnTo>
                  <a:lnTo>
                    <a:pt x="4108872" y="844393"/>
                  </a:lnTo>
                  <a:lnTo>
                    <a:pt x="4152581" y="853276"/>
                  </a:lnTo>
                  <a:lnTo>
                    <a:pt x="4188375" y="877465"/>
                  </a:lnTo>
                  <a:lnTo>
                    <a:pt x="4212560" y="913263"/>
                  </a:lnTo>
                  <a:lnTo>
                    <a:pt x="4221443" y="956978"/>
                  </a:lnTo>
                  <a:lnTo>
                    <a:pt x="4212560" y="1000693"/>
                  </a:lnTo>
                  <a:lnTo>
                    <a:pt x="4188375" y="1036492"/>
                  </a:lnTo>
                  <a:lnTo>
                    <a:pt x="4152581" y="1060680"/>
                  </a:lnTo>
                  <a:lnTo>
                    <a:pt x="4108872" y="1069564"/>
                  </a:lnTo>
                  <a:lnTo>
                    <a:pt x="4899916" y="1069564"/>
                  </a:lnTo>
                  <a:lnTo>
                    <a:pt x="4873080" y="1039581"/>
                  </a:lnTo>
                  <a:lnTo>
                    <a:pt x="4823757" y="993583"/>
                  </a:lnTo>
                  <a:lnTo>
                    <a:pt x="4764293" y="946150"/>
                  </a:lnTo>
                  <a:lnTo>
                    <a:pt x="4731034" y="922049"/>
                  </a:lnTo>
                  <a:lnTo>
                    <a:pt x="4695570" y="897773"/>
                  </a:lnTo>
                  <a:lnTo>
                    <a:pt x="4658010" y="873386"/>
                  </a:lnTo>
                  <a:lnTo>
                    <a:pt x="4618466" y="848947"/>
                  </a:lnTo>
                  <a:lnTo>
                    <a:pt x="4577048" y="824518"/>
                  </a:lnTo>
                  <a:lnTo>
                    <a:pt x="4533864" y="800162"/>
                  </a:lnTo>
                  <a:lnTo>
                    <a:pt x="4489025" y="775940"/>
                  </a:lnTo>
                  <a:lnTo>
                    <a:pt x="4442642" y="751913"/>
                  </a:lnTo>
                  <a:lnTo>
                    <a:pt x="4394823" y="728144"/>
                  </a:lnTo>
                  <a:lnTo>
                    <a:pt x="4345680" y="704692"/>
                  </a:lnTo>
                  <a:lnTo>
                    <a:pt x="4295322" y="681621"/>
                  </a:lnTo>
                  <a:lnTo>
                    <a:pt x="4243860" y="658992"/>
                  </a:lnTo>
                  <a:lnTo>
                    <a:pt x="4191402" y="636867"/>
                  </a:lnTo>
                  <a:lnTo>
                    <a:pt x="4138060" y="615306"/>
                  </a:lnTo>
                  <a:lnTo>
                    <a:pt x="4083943" y="594372"/>
                  </a:lnTo>
                  <a:lnTo>
                    <a:pt x="4029161" y="574126"/>
                  </a:lnTo>
                  <a:lnTo>
                    <a:pt x="3973824" y="554630"/>
                  </a:lnTo>
                  <a:lnTo>
                    <a:pt x="3918043" y="535945"/>
                  </a:lnTo>
                  <a:lnTo>
                    <a:pt x="3861927" y="518133"/>
                  </a:lnTo>
                  <a:lnTo>
                    <a:pt x="3805586" y="501256"/>
                  </a:lnTo>
                  <a:lnTo>
                    <a:pt x="3749131" y="485375"/>
                  </a:lnTo>
                  <a:lnTo>
                    <a:pt x="3692671" y="470552"/>
                  </a:lnTo>
                  <a:lnTo>
                    <a:pt x="3636316" y="456848"/>
                  </a:lnTo>
                  <a:lnTo>
                    <a:pt x="3580177" y="444325"/>
                  </a:lnTo>
                  <a:lnTo>
                    <a:pt x="3524363" y="433045"/>
                  </a:lnTo>
                  <a:lnTo>
                    <a:pt x="3495389" y="427825"/>
                  </a:lnTo>
                  <a:lnTo>
                    <a:pt x="2724246" y="427825"/>
                  </a:lnTo>
                  <a:lnTo>
                    <a:pt x="1913686" y="0"/>
                  </a:lnTo>
                  <a:close/>
                </a:path>
                <a:path w="4953635" h="2364740">
                  <a:moveTo>
                    <a:pt x="3152017" y="394050"/>
                  </a:moveTo>
                  <a:lnTo>
                    <a:pt x="3100854" y="394577"/>
                  </a:lnTo>
                  <a:lnTo>
                    <a:pt x="3048768" y="396161"/>
                  </a:lnTo>
                  <a:lnTo>
                    <a:pt x="2995890" y="398799"/>
                  </a:lnTo>
                  <a:lnTo>
                    <a:pt x="2942353" y="402494"/>
                  </a:lnTo>
                  <a:lnTo>
                    <a:pt x="2888288" y="407243"/>
                  </a:lnTo>
                  <a:lnTo>
                    <a:pt x="2833827" y="413048"/>
                  </a:lnTo>
                  <a:lnTo>
                    <a:pt x="2779102" y="419909"/>
                  </a:lnTo>
                  <a:lnTo>
                    <a:pt x="2724246" y="427825"/>
                  </a:lnTo>
                  <a:lnTo>
                    <a:pt x="3495389" y="427825"/>
                  </a:lnTo>
                  <a:lnTo>
                    <a:pt x="3414151" y="414458"/>
                  </a:lnTo>
                  <a:lnTo>
                    <a:pt x="3359973" y="407276"/>
                  </a:lnTo>
                  <a:lnTo>
                    <a:pt x="3306561" y="401582"/>
                  </a:lnTo>
                  <a:lnTo>
                    <a:pt x="3254024" y="397438"/>
                  </a:lnTo>
                  <a:lnTo>
                    <a:pt x="3202473" y="394907"/>
                  </a:lnTo>
                  <a:lnTo>
                    <a:pt x="3152017" y="3940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9357" y="2254220"/>
              <a:ext cx="4953635" cy="2364740"/>
            </a:xfrm>
            <a:custGeom>
              <a:avLst/>
              <a:gdLst/>
              <a:ahLst/>
              <a:cxnLst/>
              <a:rect l="l" t="t" r="r" b="b"/>
              <a:pathLst>
                <a:path w="4953635" h="2364740">
                  <a:moveTo>
                    <a:pt x="4108872" y="1069564"/>
                  </a:moveTo>
                  <a:lnTo>
                    <a:pt x="4065162" y="1060680"/>
                  </a:lnTo>
                  <a:lnTo>
                    <a:pt x="4029368" y="1036492"/>
                  </a:lnTo>
                  <a:lnTo>
                    <a:pt x="4005183" y="1000693"/>
                  </a:lnTo>
                  <a:lnTo>
                    <a:pt x="3996301" y="956978"/>
                  </a:lnTo>
                  <a:lnTo>
                    <a:pt x="4005183" y="913263"/>
                  </a:lnTo>
                  <a:lnTo>
                    <a:pt x="4029368" y="877465"/>
                  </a:lnTo>
                  <a:lnTo>
                    <a:pt x="4065162" y="853276"/>
                  </a:lnTo>
                  <a:lnTo>
                    <a:pt x="4108872" y="844393"/>
                  </a:lnTo>
                  <a:lnTo>
                    <a:pt x="4152581" y="853276"/>
                  </a:lnTo>
                  <a:lnTo>
                    <a:pt x="4188375" y="877465"/>
                  </a:lnTo>
                  <a:lnTo>
                    <a:pt x="4212560" y="913263"/>
                  </a:lnTo>
                  <a:lnTo>
                    <a:pt x="4221443" y="956978"/>
                  </a:lnTo>
                  <a:lnTo>
                    <a:pt x="4212560" y="1000693"/>
                  </a:lnTo>
                  <a:lnTo>
                    <a:pt x="4188375" y="1036492"/>
                  </a:lnTo>
                  <a:lnTo>
                    <a:pt x="4152581" y="1060680"/>
                  </a:lnTo>
                  <a:lnTo>
                    <a:pt x="4108872" y="1069564"/>
                  </a:lnTo>
                  <a:close/>
                </a:path>
                <a:path w="4953635" h="2364740">
                  <a:moveTo>
                    <a:pt x="3152017" y="394050"/>
                  </a:moveTo>
                  <a:lnTo>
                    <a:pt x="3100854" y="394577"/>
                  </a:lnTo>
                  <a:lnTo>
                    <a:pt x="3048768" y="396161"/>
                  </a:lnTo>
                  <a:lnTo>
                    <a:pt x="2995890" y="398799"/>
                  </a:lnTo>
                  <a:lnTo>
                    <a:pt x="2942353" y="402494"/>
                  </a:lnTo>
                  <a:lnTo>
                    <a:pt x="2888288" y="407243"/>
                  </a:lnTo>
                  <a:lnTo>
                    <a:pt x="2833827" y="413048"/>
                  </a:lnTo>
                  <a:lnTo>
                    <a:pt x="2779102" y="419909"/>
                  </a:lnTo>
                  <a:lnTo>
                    <a:pt x="2724246" y="427825"/>
                  </a:lnTo>
                  <a:lnTo>
                    <a:pt x="1913686" y="0"/>
                  </a:lnTo>
                  <a:lnTo>
                    <a:pt x="1916413" y="54885"/>
                  </a:lnTo>
                  <a:lnTo>
                    <a:pt x="1931276" y="194210"/>
                  </a:lnTo>
                  <a:lnTo>
                    <a:pt x="1968301" y="379976"/>
                  </a:lnTo>
                  <a:lnTo>
                    <a:pt x="2037515" y="574187"/>
                  </a:lnTo>
                  <a:lnTo>
                    <a:pt x="1979573" y="589145"/>
                  </a:lnTo>
                  <a:lnTo>
                    <a:pt x="1921947" y="604255"/>
                  </a:lnTo>
                  <a:lnTo>
                    <a:pt x="1864682" y="619452"/>
                  </a:lnTo>
                  <a:lnTo>
                    <a:pt x="1807823" y="634670"/>
                  </a:lnTo>
                  <a:lnTo>
                    <a:pt x="1751415" y="649844"/>
                  </a:lnTo>
                  <a:lnTo>
                    <a:pt x="1695505" y="664911"/>
                  </a:lnTo>
                  <a:lnTo>
                    <a:pt x="1640136" y="679805"/>
                  </a:lnTo>
                  <a:lnTo>
                    <a:pt x="1585356" y="694461"/>
                  </a:lnTo>
                  <a:lnTo>
                    <a:pt x="1531208" y="708814"/>
                  </a:lnTo>
                  <a:lnTo>
                    <a:pt x="1477739" y="722800"/>
                  </a:lnTo>
                  <a:lnTo>
                    <a:pt x="1424994" y="736354"/>
                  </a:lnTo>
                  <a:lnTo>
                    <a:pt x="1373018" y="749410"/>
                  </a:lnTo>
                  <a:lnTo>
                    <a:pt x="1321857" y="761904"/>
                  </a:lnTo>
                  <a:lnTo>
                    <a:pt x="1271556" y="773772"/>
                  </a:lnTo>
                  <a:lnTo>
                    <a:pt x="1222161" y="784947"/>
                  </a:lnTo>
                  <a:lnTo>
                    <a:pt x="1173717" y="795367"/>
                  </a:lnTo>
                  <a:lnTo>
                    <a:pt x="1126268" y="804964"/>
                  </a:lnTo>
                  <a:lnTo>
                    <a:pt x="1079862" y="813676"/>
                  </a:lnTo>
                  <a:lnTo>
                    <a:pt x="1034543" y="821436"/>
                  </a:lnTo>
                  <a:lnTo>
                    <a:pt x="990356" y="828180"/>
                  </a:lnTo>
                  <a:lnTo>
                    <a:pt x="947347" y="833844"/>
                  </a:lnTo>
                  <a:lnTo>
                    <a:pt x="905561" y="838362"/>
                  </a:lnTo>
                  <a:lnTo>
                    <a:pt x="865044" y="841669"/>
                  </a:lnTo>
                  <a:lnTo>
                    <a:pt x="825841" y="843701"/>
                  </a:lnTo>
                  <a:lnTo>
                    <a:pt x="787998" y="844393"/>
                  </a:lnTo>
                  <a:lnTo>
                    <a:pt x="0" y="394050"/>
                  </a:lnTo>
                  <a:lnTo>
                    <a:pt x="26383" y="647807"/>
                  </a:lnTo>
                  <a:lnTo>
                    <a:pt x="84428" y="904204"/>
                  </a:lnTo>
                  <a:lnTo>
                    <a:pt x="142472" y="1102548"/>
                  </a:lnTo>
                  <a:lnTo>
                    <a:pt x="168856" y="1182150"/>
                  </a:lnTo>
                  <a:lnTo>
                    <a:pt x="142472" y="1261755"/>
                  </a:lnTo>
                  <a:lnTo>
                    <a:pt x="84428" y="1460108"/>
                  </a:lnTo>
                  <a:lnTo>
                    <a:pt x="26383" y="1716512"/>
                  </a:lnTo>
                  <a:lnTo>
                    <a:pt x="0" y="1970274"/>
                  </a:lnTo>
                  <a:lnTo>
                    <a:pt x="787998" y="1519907"/>
                  </a:lnTo>
                  <a:lnTo>
                    <a:pt x="825841" y="1520599"/>
                  </a:lnTo>
                  <a:lnTo>
                    <a:pt x="865044" y="1522631"/>
                  </a:lnTo>
                  <a:lnTo>
                    <a:pt x="905561" y="1525939"/>
                  </a:lnTo>
                  <a:lnTo>
                    <a:pt x="947347" y="1530458"/>
                  </a:lnTo>
                  <a:lnTo>
                    <a:pt x="990356" y="1536122"/>
                  </a:lnTo>
                  <a:lnTo>
                    <a:pt x="1034543" y="1542867"/>
                  </a:lnTo>
                  <a:lnTo>
                    <a:pt x="1079862" y="1550629"/>
                  </a:lnTo>
                  <a:lnTo>
                    <a:pt x="1126268" y="1559341"/>
                  </a:lnTo>
                  <a:lnTo>
                    <a:pt x="1173717" y="1568940"/>
                  </a:lnTo>
                  <a:lnTo>
                    <a:pt x="1222161" y="1579361"/>
                  </a:lnTo>
                  <a:lnTo>
                    <a:pt x="1271556" y="1590538"/>
                  </a:lnTo>
                  <a:lnTo>
                    <a:pt x="1321857" y="1602407"/>
                  </a:lnTo>
                  <a:lnTo>
                    <a:pt x="1373018" y="1614902"/>
                  </a:lnTo>
                  <a:lnTo>
                    <a:pt x="1424994" y="1627960"/>
                  </a:lnTo>
                  <a:lnTo>
                    <a:pt x="1477739" y="1641515"/>
                  </a:lnTo>
                  <a:lnTo>
                    <a:pt x="1531208" y="1655502"/>
                  </a:lnTo>
                  <a:lnTo>
                    <a:pt x="1585356" y="1669857"/>
                  </a:lnTo>
                  <a:lnTo>
                    <a:pt x="1640136" y="1684514"/>
                  </a:lnTo>
                  <a:lnTo>
                    <a:pt x="1695505" y="1699409"/>
                  </a:lnTo>
                  <a:lnTo>
                    <a:pt x="1751415" y="1714476"/>
                  </a:lnTo>
                  <a:lnTo>
                    <a:pt x="1807823" y="1729652"/>
                  </a:lnTo>
                  <a:lnTo>
                    <a:pt x="1864682" y="1744871"/>
                  </a:lnTo>
                  <a:lnTo>
                    <a:pt x="1921947" y="1760068"/>
                  </a:lnTo>
                  <a:lnTo>
                    <a:pt x="1979573" y="1775178"/>
                  </a:lnTo>
                  <a:lnTo>
                    <a:pt x="2037515" y="1790136"/>
                  </a:lnTo>
                  <a:lnTo>
                    <a:pt x="1968301" y="1984347"/>
                  </a:lnTo>
                  <a:lnTo>
                    <a:pt x="1931276" y="2170113"/>
                  </a:lnTo>
                  <a:lnTo>
                    <a:pt x="1916413" y="2309438"/>
                  </a:lnTo>
                  <a:lnTo>
                    <a:pt x="1913686" y="2364324"/>
                  </a:lnTo>
                  <a:lnTo>
                    <a:pt x="2724246" y="1936498"/>
                  </a:lnTo>
                  <a:lnTo>
                    <a:pt x="2779102" y="1944414"/>
                  </a:lnTo>
                  <a:lnTo>
                    <a:pt x="2833827" y="1951275"/>
                  </a:lnTo>
                  <a:lnTo>
                    <a:pt x="2888288" y="1957080"/>
                  </a:lnTo>
                  <a:lnTo>
                    <a:pt x="2942353" y="1961830"/>
                  </a:lnTo>
                  <a:lnTo>
                    <a:pt x="2995890" y="1965524"/>
                  </a:lnTo>
                  <a:lnTo>
                    <a:pt x="3048768" y="1968163"/>
                  </a:lnTo>
                  <a:lnTo>
                    <a:pt x="3100854" y="1969746"/>
                  </a:lnTo>
                  <a:lnTo>
                    <a:pt x="3152017" y="1970274"/>
                  </a:lnTo>
                  <a:lnTo>
                    <a:pt x="3202473" y="1969416"/>
                  </a:lnTo>
                  <a:lnTo>
                    <a:pt x="3254024" y="1966885"/>
                  </a:lnTo>
                  <a:lnTo>
                    <a:pt x="3306561" y="1962741"/>
                  </a:lnTo>
                  <a:lnTo>
                    <a:pt x="3359973" y="1957047"/>
                  </a:lnTo>
                  <a:lnTo>
                    <a:pt x="3414151" y="1949864"/>
                  </a:lnTo>
                  <a:lnTo>
                    <a:pt x="3468984" y="1941253"/>
                  </a:lnTo>
                  <a:lnTo>
                    <a:pt x="3524363" y="1931277"/>
                  </a:lnTo>
                  <a:lnTo>
                    <a:pt x="3580177" y="1919996"/>
                  </a:lnTo>
                  <a:lnTo>
                    <a:pt x="3636316" y="1907473"/>
                  </a:lnTo>
                  <a:lnTo>
                    <a:pt x="3692671" y="1893768"/>
                  </a:lnTo>
                  <a:lnTo>
                    <a:pt x="3749131" y="1878945"/>
                  </a:lnTo>
                  <a:lnTo>
                    <a:pt x="3805586" y="1863063"/>
                  </a:lnTo>
                  <a:lnTo>
                    <a:pt x="3861927" y="1846185"/>
                  </a:lnTo>
                  <a:lnTo>
                    <a:pt x="3918043" y="1828373"/>
                  </a:lnTo>
                  <a:lnTo>
                    <a:pt x="3973824" y="1809687"/>
                  </a:lnTo>
                  <a:lnTo>
                    <a:pt x="4029161" y="1790190"/>
                  </a:lnTo>
                  <a:lnTo>
                    <a:pt x="4083943" y="1769944"/>
                  </a:lnTo>
                  <a:lnTo>
                    <a:pt x="4138060" y="1749009"/>
                  </a:lnTo>
                  <a:lnTo>
                    <a:pt x="4191402" y="1727447"/>
                  </a:lnTo>
                  <a:lnTo>
                    <a:pt x="4243860" y="1705321"/>
                  </a:lnTo>
                  <a:lnTo>
                    <a:pt x="4295322" y="1682691"/>
                  </a:lnTo>
                  <a:lnTo>
                    <a:pt x="4345680" y="1659619"/>
                  </a:lnTo>
                  <a:lnTo>
                    <a:pt x="4394823" y="1636167"/>
                  </a:lnTo>
                  <a:lnTo>
                    <a:pt x="4442642" y="1612396"/>
                  </a:lnTo>
                  <a:lnTo>
                    <a:pt x="4489025" y="1588369"/>
                  </a:lnTo>
                  <a:lnTo>
                    <a:pt x="4533864" y="1564146"/>
                  </a:lnTo>
                  <a:lnTo>
                    <a:pt x="4577048" y="1539789"/>
                  </a:lnTo>
                  <a:lnTo>
                    <a:pt x="4618466" y="1515360"/>
                  </a:lnTo>
                  <a:lnTo>
                    <a:pt x="4658010" y="1490920"/>
                  </a:lnTo>
                  <a:lnTo>
                    <a:pt x="4695569" y="1466532"/>
                  </a:lnTo>
                  <a:lnTo>
                    <a:pt x="4731034" y="1442256"/>
                  </a:lnTo>
                  <a:lnTo>
                    <a:pt x="4764293" y="1418154"/>
                  </a:lnTo>
                  <a:lnTo>
                    <a:pt x="4795237" y="1394288"/>
                  </a:lnTo>
                  <a:lnTo>
                    <a:pt x="4849741" y="1347510"/>
                  </a:lnTo>
                  <a:lnTo>
                    <a:pt x="4893665" y="1302414"/>
                  </a:lnTo>
                  <a:lnTo>
                    <a:pt x="4926129" y="1259494"/>
                  </a:lnTo>
                  <a:lnTo>
                    <a:pt x="4946252" y="1219241"/>
                  </a:lnTo>
                  <a:lnTo>
                    <a:pt x="4953156" y="1182150"/>
                  </a:lnTo>
                  <a:lnTo>
                    <a:pt x="4951411" y="1164030"/>
                  </a:lnTo>
                  <a:lnTo>
                    <a:pt x="4937788" y="1125297"/>
                  </a:lnTo>
                  <a:lnTo>
                    <a:pt x="4911384" y="1083650"/>
                  </a:lnTo>
                  <a:lnTo>
                    <a:pt x="4873080" y="1039581"/>
                  </a:lnTo>
                  <a:lnTo>
                    <a:pt x="4823757" y="993583"/>
                  </a:lnTo>
                  <a:lnTo>
                    <a:pt x="4764293" y="946150"/>
                  </a:lnTo>
                  <a:lnTo>
                    <a:pt x="4731034" y="922049"/>
                  </a:lnTo>
                  <a:lnTo>
                    <a:pt x="4695569" y="897773"/>
                  </a:lnTo>
                  <a:lnTo>
                    <a:pt x="4658010" y="873386"/>
                  </a:lnTo>
                  <a:lnTo>
                    <a:pt x="4618466" y="848947"/>
                  </a:lnTo>
                  <a:lnTo>
                    <a:pt x="4577048" y="824518"/>
                  </a:lnTo>
                  <a:lnTo>
                    <a:pt x="4533864" y="800162"/>
                  </a:lnTo>
                  <a:lnTo>
                    <a:pt x="4489025" y="775940"/>
                  </a:lnTo>
                  <a:lnTo>
                    <a:pt x="4442642" y="751913"/>
                  </a:lnTo>
                  <a:lnTo>
                    <a:pt x="4394823" y="728144"/>
                  </a:lnTo>
                  <a:lnTo>
                    <a:pt x="4345680" y="704692"/>
                  </a:lnTo>
                  <a:lnTo>
                    <a:pt x="4295322" y="681621"/>
                  </a:lnTo>
                  <a:lnTo>
                    <a:pt x="4243860" y="658992"/>
                  </a:lnTo>
                  <a:lnTo>
                    <a:pt x="4191402" y="636867"/>
                  </a:lnTo>
                  <a:lnTo>
                    <a:pt x="4138060" y="615306"/>
                  </a:lnTo>
                  <a:lnTo>
                    <a:pt x="4083943" y="594372"/>
                  </a:lnTo>
                  <a:lnTo>
                    <a:pt x="4029161" y="574126"/>
                  </a:lnTo>
                  <a:lnTo>
                    <a:pt x="3973824" y="554630"/>
                  </a:lnTo>
                  <a:lnTo>
                    <a:pt x="3918043" y="535945"/>
                  </a:lnTo>
                  <a:lnTo>
                    <a:pt x="3861927" y="518133"/>
                  </a:lnTo>
                  <a:lnTo>
                    <a:pt x="3805586" y="501256"/>
                  </a:lnTo>
                  <a:lnTo>
                    <a:pt x="3749131" y="485375"/>
                  </a:lnTo>
                  <a:lnTo>
                    <a:pt x="3692671" y="470552"/>
                  </a:lnTo>
                  <a:lnTo>
                    <a:pt x="3636316" y="456848"/>
                  </a:lnTo>
                  <a:lnTo>
                    <a:pt x="3580177" y="444325"/>
                  </a:lnTo>
                  <a:lnTo>
                    <a:pt x="3524363" y="433045"/>
                  </a:lnTo>
                  <a:lnTo>
                    <a:pt x="3468984" y="423069"/>
                  </a:lnTo>
                  <a:lnTo>
                    <a:pt x="3414151" y="414458"/>
                  </a:lnTo>
                  <a:lnTo>
                    <a:pt x="3359973" y="407276"/>
                  </a:lnTo>
                  <a:lnTo>
                    <a:pt x="3306561" y="401582"/>
                  </a:lnTo>
                  <a:lnTo>
                    <a:pt x="3254024" y="397438"/>
                  </a:lnTo>
                  <a:lnTo>
                    <a:pt x="3202473" y="394907"/>
                  </a:lnTo>
                  <a:lnTo>
                    <a:pt x="3152017" y="394050"/>
                  </a:lnTo>
                  <a:close/>
                </a:path>
              </a:pathLst>
            </a:custGeom>
            <a:ln w="5628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1347" y="2341197"/>
            <a:ext cx="3293745" cy="85090"/>
            <a:chOff x="6721347" y="2341197"/>
            <a:chExt cx="3293745" cy="85090"/>
          </a:xfrm>
        </p:grpSpPr>
        <p:sp>
          <p:nvSpPr>
            <p:cNvPr id="7" name="object 7"/>
            <p:cNvSpPr/>
            <p:nvPr/>
          </p:nvSpPr>
          <p:spPr>
            <a:xfrm>
              <a:off x="6740651" y="2365104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940" y="23"/>
                  </a:moveTo>
                  <a:lnTo>
                    <a:pt x="910690" y="0"/>
                  </a:lnTo>
                  <a:lnTo>
                    <a:pt x="870781" y="747"/>
                  </a:lnTo>
                  <a:lnTo>
                    <a:pt x="830129" y="2115"/>
                  </a:lnTo>
                  <a:lnTo>
                    <a:pt x="682917" y="8452"/>
                  </a:lnTo>
                  <a:lnTo>
                    <a:pt x="558272" y="12970"/>
                  </a:lnTo>
                  <a:lnTo>
                    <a:pt x="409570" y="18911"/>
                  </a:lnTo>
                  <a:lnTo>
                    <a:pt x="365969" y="20334"/>
                  </a:lnTo>
                  <a:lnTo>
                    <a:pt x="323008" y="21289"/>
                  </a:lnTo>
                  <a:lnTo>
                    <a:pt x="279283" y="21661"/>
                  </a:lnTo>
                  <a:lnTo>
                    <a:pt x="233388" y="21338"/>
                  </a:lnTo>
                  <a:lnTo>
                    <a:pt x="183917" y="20205"/>
                  </a:lnTo>
                  <a:lnTo>
                    <a:pt x="129466" y="18149"/>
                  </a:lnTo>
                  <a:lnTo>
                    <a:pt x="68629" y="15056"/>
                  </a:lnTo>
                  <a:lnTo>
                    <a:pt x="0" y="10811"/>
                  </a:lnTo>
                  <a:lnTo>
                    <a:pt x="380" y="17669"/>
                  </a:lnTo>
                  <a:lnTo>
                    <a:pt x="889" y="20336"/>
                  </a:lnTo>
                  <a:lnTo>
                    <a:pt x="0" y="29099"/>
                  </a:lnTo>
                  <a:lnTo>
                    <a:pt x="45473" y="28816"/>
                  </a:lnTo>
                  <a:lnTo>
                    <a:pt x="90464" y="28905"/>
                  </a:lnTo>
                  <a:lnTo>
                    <a:pt x="135427" y="29276"/>
                  </a:lnTo>
                  <a:lnTo>
                    <a:pt x="375752" y="32283"/>
                  </a:lnTo>
                  <a:lnTo>
                    <a:pt x="430104" y="32495"/>
                  </a:lnTo>
                  <a:lnTo>
                    <a:pt x="487614" y="32372"/>
                  </a:lnTo>
                  <a:lnTo>
                    <a:pt x="548737" y="31823"/>
                  </a:lnTo>
                  <a:lnTo>
                    <a:pt x="613927" y="30762"/>
                  </a:lnTo>
                  <a:lnTo>
                    <a:pt x="752525" y="27588"/>
                  </a:lnTo>
                  <a:lnTo>
                    <a:pt x="815491" y="26932"/>
                  </a:lnTo>
                  <a:lnTo>
                    <a:pt x="873298" y="26966"/>
                  </a:lnTo>
                  <a:lnTo>
                    <a:pt x="926705" y="27526"/>
                  </a:lnTo>
                  <a:lnTo>
                    <a:pt x="976472" y="28447"/>
                  </a:lnTo>
                  <a:lnTo>
                    <a:pt x="1111518" y="31735"/>
                  </a:lnTo>
                  <a:lnTo>
                    <a:pt x="1154314" y="32458"/>
                  </a:lnTo>
                  <a:lnTo>
                    <a:pt x="1197265" y="32720"/>
                  </a:lnTo>
                  <a:lnTo>
                    <a:pt x="1241131" y="32357"/>
                  </a:lnTo>
                  <a:lnTo>
                    <a:pt x="1286670" y="31205"/>
                  </a:lnTo>
                  <a:lnTo>
                    <a:pt x="1389143" y="26494"/>
                  </a:lnTo>
                  <a:lnTo>
                    <a:pt x="1437057" y="24823"/>
                  </a:lnTo>
                  <a:lnTo>
                    <a:pt x="1480302" y="23947"/>
                  </a:lnTo>
                  <a:lnTo>
                    <a:pt x="1520795" y="23729"/>
                  </a:lnTo>
                  <a:lnTo>
                    <a:pt x="1560450" y="24033"/>
                  </a:lnTo>
                  <a:lnTo>
                    <a:pt x="1749023" y="27708"/>
                  </a:lnTo>
                  <a:lnTo>
                    <a:pt x="1813236" y="28555"/>
                  </a:lnTo>
                  <a:lnTo>
                    <a:pt x="1888108" y="29099"/>
                  </a:lnTo>
                  <a:lnTo>
                    <a:pt x="1951082" y="28991"/>
                  </a:lnTo>
                  <a:lnTo>
                    <a:pt x="2012907" y="28233"/>
                  </a:lnTo>
                  <a:lnTo>
                    <a:pt x="2073418" y="26991"/>
                  </a:lnTo>
                  <a:lnTo>
                    <a:pt x="2132445" y="25434"/>
                  </a:lnTo>
                  <a:lnTo>
                    <a:pt x="2298954" y="20527"/>
                  </a:lnTo>
                  <a:lnTo>
                    <a:pt x="2350372" y="19369"/>
                  </a:lnTo>
                  <a:lnTo>
                    <a:pt x="2399469" y="18727"/>
                  </a:lnTo>
                  <a:lnTo>
                    <a:pt x="2446077" y="18769"/>
                  </a:lnTo>
                  <a:lnTo>
                    <a:pt x="2490028" y="19660"/>
                  </a:lnTo>
                  <a:lnTo>
                    <a:pt x="2531154" y="21568"/>
                  </a:lnTo>
                  <a:lnTo>
                    <a:pt x="2569288" y="24659"/>
                  </a:lnTo>
                  <a:lnTo>
                    <a:pt x="2604262" y="29099"/>
                  </a:lnTo>
                  <a:lnTo>
                    <a:pt x="2643589" y="33817"/>
                  </a:lnTo>
                  <a:lnTo>
                    <a:pt x="2689040" y="36974"/>
                  </a:lnTo>
                  <a:lnTo>
                    <a:pt x="2739433" y="38781"/>
                  </a:lnTo>
                  <a:lnTo>
                    <a:pt x="2793586" y="39450"/>
                  </a:lnTo>
                  <a:lnTo>
                    <a:pt x="2850318" y="39192"/>
                  </a:lnTo>
                  <a:lnTo>
                    <a:pt x="2908448" y="38218"/>
                  </a:lnTo>
                  <a:lnTo>
                    <a:pt x="2966795" y="36740"/>
                  </a:lnTo>
                  <a:lnTo>
                    <a:pt x="3178718" y="30003"/>
                  </a:lnTo>
                  <a:lnTo>
                    <a:pt x="3220426" y="29170"/>
                  </a:lnTo>
                  <a:lnTo>
                    <a:pt x="3255264" y="29099"/>
                  </a:lnTo>
                  <a:lnTo>
                    <a:pt x="3255645" y="20336"/>
                  </a:lnTo>
                  <a:lnTo>
                    <a:pt x="3255009" y="15256"/>
                  </a:lnTo>
                  <a:lnTo>
                    <a:pt x="3255264" y="10811"/>
                  </a:lnTo>
                  <a:lnTo>
                    <a:pt x="3201583" y="15835"/>
                  </a:lnTo>
                  <a:lnTo>
                    <a:pt x="3146724" y="18950"/>
                  </a:lnTo>
                  <a:lnTo>
                    <a:pt x="3091083" y="20431"/>
                  </a:lnTo>
                  <a:lnTo>
                    <a:pt x="3035056" y="20552"/>
                  </a:lnTo>
                  <a:lnTo>
                    <a:pt x="2979038" y="19588"/>
                  </a:lnTo>
                  <a:lnTo>
                    <a:pt x="2923428" y="17816"/>
                  </a:lnTo>
                  <a:lnTo>
                    <a:pt x="2868620" y="15508"/>
                  </a:lnTo>
                  <a:lnTo>
                    <a:pt x="2712974" y="8130"/>
                  </a:lnTo>
                  <a:lnTo>
                    <a:pt x="2665338" y="6435"/>
                  </a:lnTo>
                  <a:lnTo>
                    <a:pt x="2620487" y="5581"/>
                  </a:lnTo>
                  <a:lnTo>
                    <a:pt x="2578816" y="5842"/>
                  </a:lnTo>
                  <a:lnTo>
                    <a:pt x="2540721" y="7494"/>
                  </a:lnTo>
                  <a:lnTo>
                    <a:pt x="2463528" y="15080"/>
                  </a:lnTo>
                  <a:lnTo>
                    <a:pt x="2415144" y="17496"/>
                  </a:lnTo>
                  <a:lnTo>
                    <a:pt x="2362579" y="18384"/>
                  </a:lnTo>
                  <a:lnTo>
                    <a:pt x="2306964" y="18064"/>
                  </a:lnTo>
                  <a:lnTo>
                    <a:pt x="2249432" y="16861"/>
                  </a:lnTo>
                  <a:lnTo>
                    <a:pt x="2191115" y="15097"/>
                  </a:lnTo>
                  <a:lnTo>
                    <a:pt x="2076652" y="11178"/>
                  </a:lnTo>
                  <a:lnTo>
                    <a:pt x="2022770" y="9668"/>
                  </a:lnTo>
                  <a:lnTo>
                    <a:pt x="1972631" y="8889"/>
                  </a:lnTo>
                  <a:lnTo>
                    <a:pt x="1927367" y="9162"/>
                  </a:lnTo>
                  <a:lnTo>
                    <a:pt x="1888108" y="10811"/>
                  </a:lnTo>
                  <a:lnTo>
                    <a:pt x="1854929" y="12896"/>
                  </a:lnTo>
                  <a:lnTo>
                    <a:pt x="1817241" y="14917"/>
                  </a:lnTo>
                  <a:lnTo>
                    <a:pt x="1775479" y="16809"/>
                  </a:lnTo>
                  <a:lnTo>
                    <a:pt x="1730080" y="18509"/>
                  </a:lnTo>
                  <a:lnTo>
                    <a:pt x="1681479" y="19952"/>
                  </a:lnTo>
                  <a:lnTo>
                    <a:pt x="1630114" y="21075"/>
                  </a:lnTo>
                  <a:lnTo>
                    <a:pt x="1576419" y="21813"/>
                  </a:lnTo>
                  <a:lnTo>
                    <a:pt x="1520830" y="22101"/>
                  </a:lnTo>
                  <a:lnTo>
                    <a:pt x="1463785" y="21877"/>
                  </a:lnTo>
                  <a:lnTo>
                    <a:pt x="1405718" y="21075"/>
                  </a:lnTo>
                  <a:lnTo>
                    <a:pt x="1347065" y="19632"/>
                  </a:lnTo>
                  <a:lnTo>
                    <a:pt x="1288263" y="17483"/>
                  </a:lnTo>
                  <a:lnTo>
                    <a:pt x="1229748" y="14564"/>
                  </a:lnTo>
                  <a:lnTo>
                    <a:pt x="1104537" y="6211"/>
                  </a:lnTo>
                  <a:lnTo>
                    <a:pt x="1046782" y="2979"/>
                  </a:lnTo>
                  <a:lnTo>
                    <a:pt x="996610" y="966"/>
                  </a:lnTo>
                  <a:lnTo>
                    <a:pt x="951940" y="2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40397" y="2360247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53" y="15668"/>
                  </a:moveTo>
                  <a:lnTo>
                    <a:pt x="59884" y="10650"/>
                  </a:lnTo>
                  <a:lnTo>
                    <a:pt x="118590" y="6628"/>
                  </a:lnTo>
                  <a:lnTo>
                    <a:pt x="176206" y="3577"/>
                  </a:lnTo>
                  <a:lnTo>
                    <a:pt x="232569" y="1472"/>
                  </a:lnTo>
                  <a:lnTo>
                    <a:pt x="287516" y="288"/>
                  </a:lnTo>
                  <a:lnTo>
                    <a:pt x="340883" y="0"/>
                  </a:lnTo>
                  <a:lnTo>
                    <a:pt x="392507" y="581"/>
                  </a:lnTo>
                  <a:lnTo>
                    <a:pt x="442223" y="2009"/>
                  </a:lnTo>
                  <a:lnTo>
                    <a:pt x="489868" y="4256"/>
                  </a:lnTo>
                  <a:lnTo>
                    <a:pt x="535279" y="7298"/>
                  </a:lnTo>
                  <a:lnTo>
                    <a:pt x="578292" y="11111"/>
                  </a:lnTo>
                  <a:lnTo>
                    <a:pt x="618744" y="15668"/>
                  </a:lnTo>
                  <a:lnTo>
                    <a:pt x="655643" y="19572"/>
                  </a:lnTo>
                  <a:lnTo>
                    <a:pt x="694221" y="22295"/>
                  </a:lnTo>
                  <a:lnTo>
                    <a:pt x="734619" y="23982"/>
                  </a:lnTo>
                  <a:lnTo>
                    <a:pt x="776978" y="24777"/>
                  </a:lnTo>
                  <a:lnTo>
                    <a:pt x="821439" y="24825"/>
                  </a:lnTo>
                  <a:lnTo>
                    <a:pt x="868143" y="24270"/>
                  </a:lnTo>
                  <a:lnTo>
                    <a:pt x="917232" y="23258"/>
                  </a:lnTo>
                  <a:lnTo>
                    <a:pt x="968847" y="21932"/>
                  </a:lnTo>
                  <a:lnTo>
                    <a:pt x="1023128" y="20438"/>
                  </a:lnTo>
                  <a:lnTo>
                    <a:pt x="1080218" y="18920"/>
                  </a:lnTo>
                  <a:lnTo>
                    <a:pt x="1140256" y="17522"/>
                  </a:lnTo>
                  <a:lnTo>
                    <a:pt x="1203385" y="16390"/>
                  </a:lnTo>
                  <a:lnTo>
                    <a:pt x="1269746" y="15668"/>
                  </a:lnTo>
                  <a:lnTo>
                    <a:pt x="1335623" y="15443"/>
                  </a:lnTo>
                  <a:lnTo>
                    <a:pt x="1397530" y="15638"/>
                  </a:lnTo>
                  <a:lnTo>
                    <a:pt x="1455944" y="16147"/>
                  </a:lnTo>
                  <a:lnTo>
                    <a:pt x="1511345" y="16867"/>
                  </a:lnTo>
                  <a:lnTo>
                    <a:pt x="1564212" y="17694"/>
                  </a:lnTo>
                  <a:lnTo>
                    <a:pt x="1615023" y="18523"/>
                  </a:lnTo>
                  <a:lnTo>
                    <a:pt x="1664258" y="19252"/>
                  </a:lnTo>
                  <a:lnTo>
                    <a:pt x="1712395" y="19775"/>
                  </a:lnTo>
                  <a:lnTo>
                    <a:pt x="1759915" y="19988"/>
                  </a:lnTo>
                  <a:lnTo>
                    <a:pt x="1807294" y="19789"/>
                  </a:lnTo>
                  <a:lnTo>
                    <a:pt x="1855013" y="19071"/>
                  </a:lnTo>
                  <a:lnTo>
                    <a:pt x="1903551" y="17732"/>
                  </a:lnTo>
                  <a:lnTo>
                    <a:pt x="1953386" y="15668"/>
                  </a:lnTo>
                  <a:lnTo>
                    <a:pt x="2005059" y="13799"/>
                  </a:lnTo>
                  <a:lnTo>
                    <a:pt x="2058497" y="12982"/>
                  </a:lnTo>
                  <a:lnTo>
                    <a:pt x="2113260" y="13015"/>
                  </a:lnTo>
                  <a:lnTo>
                    <a:pt x="2168909" y="13695"/>
                  </a:lnTo>
                  <a:lnTo>
                    <a:pt x="2225003" y="14822"/>
                  </a:lnTo>
                  <a:lnTo>
                    <a:pt x="2281103" y="16193"/>
                  </a:lnTo>
                  <a:lnTo>
                    <a:pt x="2336770" y="17606"/>
                  </a:lnTo>
                  <a:lnTo>
                    <a:pt x="2391562" y="18859"/>
                  </a:lnTo>
                  <a:lnTo>
                    <a:pt x="2445041" y="19751"/>
                  </a:lnTo>
                  <a:lnTo>
                    <a:pt x="2496767" y="20080"/>
                  </a:lnTo>
                  <a:lnTo>
                    <a:pt x="2546300" y="19644"/>
                  </a:lnTo>
                  <a:lnTo>
                    <a:pt x="2593200" y="18240"/>
                  </a:lnTo>
                  <a:lnTo>
                    <a:pt x="2637028" y="15668"/>
                  </a:lnTo>
                  <a:lnTo>
                    <a:pt x="2685007" y="12838"/>
                  </a:lnTo>
                  <a:lnTo>
                    <a:pt x="2736967" y="11197"/>
                  </a:lnTo>
                  <a:lnTo>
                    <a:pt x="2791906" y="10542"/>
                  </a:lnTo>
                  <a:lnTo>
                    <a:pt x="2848826" y="10673"/>
                  </a:lnTo>
                  <a:lnTo>
                    <a:pt x="2906726" y="11385"/>
                  </a:lnTo>
                  <a:lnTo>
                    <a:pt x="2964608" y="12477"/>
                  </a:lnTo>
                  <a:lnTo>
                    <a:pt x="3021471" y="13747"/>
                  </a:lnTo>
                  <a:lnTo>
                    <a:pt x="3076316" y="14991"/>
                  </a:lnTo>
                  <a:lnTo>
                    <a:pt x="3128142" y="16007"/>
                  </a:lnTo>
                  <a:lnTo>
                    <a:pt x="3175951" y="16594"/>
                  </a:lnTo>
                  <a:lnTo>
                    <a:pt x="3218743" y="16549"/>
                  </a:lnTo>
                  <a:lnTo>
                    <a:pt x="3255518" y="15668"/>
                  </a:lnTo>
                  <a:lnTo>
                    <a:pt x="3254755" y="23796"/>
                  </a:lnTo>
                  <a:lnTo>
                    <a:pt x="3255136" y="27733"/>
                  </a:lnTo>
                  <a:lnTo>
                    <a:pt x="3255518" y="33956"/>
                  </a:lnTo>
                  <a:lnTo>
                    <a:pt x="3216425" y="34716"/>
                  </a:lnTo>
                  <a:lnTo>
                    <a:pt x="3171214" y="34943"/>
                  </a:lnTo>
                  <a:lnTo>
                    <a:pt x="3120949" y="34740"/>
                  </a:lnTo>
                  <a:lnTo>
                    <a:pt x="3066698" y="34212"/>
                  </a:lnTo>
                  <a:lnTo>
                    <a:pt x="3009525" y="33463"/>
                  </a:lnTo>
                  <a:lnTo>
                    <a:pt x="2950496" y="32597"/>
                  </a:lnTo>
                  <a:lnTo>
                    <a:pt x="2890678" y="31718"/>
                  </a:lnTo>
                  <a:lnTo>
                    <a:pt x="2831136" y="30930"/>
                  </a:lnTo>
                  <a:lnTo>
                    <a:pt x="2772936" y="30338"/>
                  </a:lnTo>
                  <a:lnTo>
                    <a:pt x="2717143" y="30046"/>
                  </a:lnTo>
                  <a:lnTo>
                    <a:pt x="2664824" y="30158"/>
                  </a:lnTo>
                  <a:lnTo>
                    <a:pt x="2617044" y="30777"/>
                  </a:lnTo>
                  <a:lnTo>
                    <a:pt x="2574869" y="32008"/>
                  </a:lnTo>
                  <a:lnTo>
                    <a:pt x="2539365" y="33956"/>
                  </a:lnTo>
                  <a:lnTo>
                    <a:pt x="2505965" y="35586"/>
                  </a:lnTo>
                  <a:lnTo>
                    <a:pt x="2429933" y="35335"/>
                  </a:lnTo>
                  <a:lnTo>
                    <a:pt x="2387490" y="33956"/>
                  </a:lnTo>
                  <a:lnTo>
                    <a:pt x="2342220" y="32075"/>
                  </a:lnTo>
                  <a:lnTo>
                    <a:pt x="2294219" y="29944"/>
                  </a:lnTo>
                  <a:lnTo>
                    <a:pt x="2243582" y="27812"/>
                  </a:lnTo>
                  <a:lnTo>
                    <a:pt x="2190401" y="25932"/>
                  </a:lnTo>
                  <a:lnTo>
                    <a:pt x="2134772" y="24553"/>
                  </a:lnTo>
                  <a:lnTo>
                    <a:pt x="2076790" y="23926"/>
                  </a:lnTo>
                  <a:lnTo>
                    <a:pt x="2016548" y="24302"/>
                  </a:lnTo>
                  <a:lnTo>
                    <a:pt x="1954142" y="25932"/>
                  </a:lnTo>
                  <a:lnTo>
                    <a:pt x="1889665" y="29066"/>
                  </a:lnTo>
                  <a:lnTo>
                    <a:pt x="1823211" y="33956"/>
                  </a:lnTo>
                  <a:lnTo>
                    <a:pt x="1755218" y="39361"/>
                  </a:lnTo>
                  <a:lnTo>
                    <a:pt x="1695470" y="43109"/>
                  </a:lnTo>
                  <a:lnTo>
                    <a:pt x="1642533" y="45407"/>
                  </a:lnTo>
                  <a:lnTo>
                    <a:pt x="1594974" y="46461"/>
                  </a:lnTo>
                  <a:lnTo>
                    <a:pt x="1551357" y="46477"/>
                  </a:lnTo>
                  <a:lnTo>
                    <a:pt x="1510248" y="45661"/>
                  </a:lnTo>
                  <a:lnTo>
                    <a:pt x="1470213" y="44219"/>
                  </a:lnTo>
                  <a:lnTo>
                    <a:pt x="1429816" y="42357"/>
                  </a:lnTo>
                  <a:lnTo>
                    <a:pt x="1387624" y="40280"/>
                  </a:lnTo>
                  <a:lnTo>
                    <a:pt x="1342202" y="38196"/>
                  </a:lnTo>
                  <a:lnTo>
                    <a:pt x="1292115" y="36310"/>
                  </a:lnTo>
                  <a:lnTo>
                    <a:pt x="1235929" y="34828"/>
                  </a:lnTo>
                  <a:lnTo>
                    <a:pt x="1172209" y="33956"/>
                  </a:lnTo>
                  <a:lnTo>
                    <a:pt x="1133637" y="33803"/>
                  </a:lnTo>
                  <a:lnTo>
                    <a:pt x="1094710" y="33886"/>
                  </a:lnTo>
                  <a:lnTo>
                    <a:pt x="1055318" y="34174"/>
                  </a:lnTo>
                  <a:lnTo>
                    <a:pt x="1015351" y="34634"/>
                  </a:lnTo>
                  <a:lnTo>
                    <a:pt x="974698" y="35236"/>
                  </a:lnTo>
                  <a:lnTo>
                    <a:pt x="933250" y="35946"/>
                  </a:lnTo>
                  <a:lnTo>
                    <a:pt x="890897" y="36734"/>
                  </a:lnTo>
                  <a:lnTo>
                    <a:pt x="847528" y="37567"/>
                  </a:lnTo>
                  <a:lnTo>
                    <a:pt x="803033" y="38415"/>
                  </a:lnTo>
                  <a:lnTo>
                    <a:pt x="757302" y="39244"/>
                  </a:lnTo>
                  <a:lnTo>
                    <a:pt x="710226" y="40024"/>
                  </a:lnTo>
                  <a:lnTo>
                    <a:pt x="661694" y="40723"/>
                  </a:lnTo>
                  <a:lnTo>
                    <a:pt x="611595" y="41308"/>
                  </a:lnTo>
                  <a:lnTo>
                    <a:pt x="559821" y="41749"/>
                  </a:lnTo>
                  <a:lnTo>
                    <a:pt x="506260" y="42013"/>
                  </a:lnTo>
                  <a:lnTo>
                    <a:pt x="450802" y="42068"/>
                  </a:lnTo>
                  <a:lnTo>
                    <a:pt x="393338" y="41884"/>
                  </a:lnTo>
                  <a:lnTo>
                    <a:pt x="333758" y="41427"/>
                  </a:lnTo>
                  <a:lnTo>
                    <a:pt x="271951" y="40667"/>
                  </a:lnTo>
                  <a:lnTo>
                    <a:pt x="207807" y="39572"/>
                  </a:lnTo>
                  <a:lnTo>
                    <a:pt x="141216" y="38110"/>
                  </a:lnTo>
                  <a:lnTo>
                    <a:pt x="72068" y="36248"/>
                  </a:lnTo>
                  <a:lnTo>
                    <a:pt x="253" y="33956"/>
                  </a:lnTo>
                  <a:lnTo>
                    <a:pt x="253" y="28114"/>
                  </a:lnTo>
                  <a:lnTo>
                    <a:pt x="0" y="22145"/>
                  </a:lnTo>
                  <a:lnTo>
                    <a:pt x="25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19645" y="2647010"/>
            <a:ext cx="4641215" cy="29025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Biometria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feita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pequenas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amostras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maneira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lenta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invasiva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causando </a:t>
            </a:r>
            <a:r>
              <a:rPr sz="2200" dirty="0">
                <a:latin typeface="Calibri"/>
                <a:cs typeface="Calibri"/>
              </a:rPr>
              <a:t>stress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peixe.</a:t>
            </a:r>
            <a:endParaRPr sz="2200">
              <a:latin typeface="Calibri"/>
              <a:cs typeface="Calibri"/>
            </a:endParaRPr>
          </a:p>
          <a:p>
            <a:pPr marL="241300" marR="274320" indent="-228600">
              <a:lnSpc>
                <a:spcPct val="9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Quantificação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biomassa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viva </a:t>
            </a:r>
            <a:r>
              <a:rPr sz="2200" spc="-10" dirty="0">
                <a:latin typeface="Calibri"/>
                <a:cs typeface="Calibri"/>
              </a:rPr>
              <a:t>realizada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sobrevivência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imprecisa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devido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à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grande </a:t>
            </a:r>
            <a:r>
              <a:rPr sz="2200" dirty="0">
                <a:latin typeface="Calibri"/>
                <a:cs typeface="Calibri"/>
              </a:rPr>
              <a:t>dependência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características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da </a:t>
            </a:r>
            <a:r>
              <a:rPr sz="2200" dirty="0">
                <a:latin typeface="Calibri"/>
                <a:cs typeface="Calibri"/>
              </a:rPr>
              <a:t>espécie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condições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meio </a:t>
            </a:r>
            <a:r>
              <a:rPr sz="2200" spc="-10" dirty="0">
                <a:latin typeface="Calibri"/>
                <a:cs typeface="Calibri"/>
              </a:rPr>
              <a:t>ambiente.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6285" cy="4551045"/>
          </a:xfrm>
          <a:custGeom>
            <a:avLst/>
            <a:gdLst/>
            <a:ahLst/>
            <a:cxnLst/>
            <a:rect l="l" t="t" r="r" b="b"/>
            <a:pathLst>
              <a:path w="12186285" h="4551045">
                <a:moveTo>
                  <a:pt x="12185904" y="0"/>
                </a:moveTo>
                <a:lnTo>
                  <a:pt x="0" y="0"/>
                </a:lnTo>
                <a:lnTo>
                  <a:pt x="0" y="4550664"/>
                </a:lnTo>
                <a:lnTo>
                  <a:pt x="12185904" y="4550664"/>
                </a:lnTo>
                <a:lnTo>
                  <a:pt x="1218590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4267" y="910539"/>
            <a:ext cx="7390765" cy="21590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5"/>
              </a:spcBef>
            </a:pPr>
            <a:r>
              <a:rPr sz="5000" dirty="0"/>
              <a:t>Como</a:t>
            </a:r>
            <a:r>
              <a:rPr sz="5000" spc="-125" dirty="0"/>
              <a:t> </a:t>
            </a:r>
            <a:r>
              <a:rPr sz="5000" spc="-20" dirty="0"/>
              <a:t>colaboramos</a:t>
            </a:r>
            <a:r>
              <a:rPr sz="5000" spc="-140" dirty="0"/>
              <a:t> </a:t>
            </a:r>
            <a:r>
              <a:rPr sz="5000" dirty="0"/>
              <a:t>para</a:t>
            </a:r>
            <a:r>
              <a:rPr sz="5000" spc="-170" dirty="0"/>
              <a:t> </a:t>
            </a:r>
            <a:r>
              <a:rPr sz="5000" spc="-50" dirty="0"/>
              <a:t>a </a:t>
            </a:r>
            <a:r>
              <a:rPr sz="5000" dirty="0"/>
              <a:t>produção</a:t>
            </a:r>
            <a:r>
              <a:rPr sz="5000" spc="-165" dirty="0"/>
              <a:t> </a:t>
            </a:r>
            <a:r>
              <a:rPr sz="5000" dirty="0"/>
              <a:t>de</a:t>
            </a:r>
            <a:r>
              <a:rPr sz="5000" spc="-210" dirty="0"/>
              <a:t> </a:t>
            </a:r>
            <a:r>
              <a:rPr sz="5000" spc="-10" dirty="0"/>
              <a:t>proteína</a:t>
            </a:r>
            <a:r>
              <a:rPr sz="5000" spc="-190" dirty="0"/>
              <a:t> </a:t>
            </a:r>
            <a:r>
              <a:rPr sz="5000" spc="-10" dirty="0"/>
              <a:t>animal saudável</a:t>
            </a:r>
            <a:r>
              <a:rPr sz="5000" spc="-114" dirty="0"/>
              <a:t> </a:t>
            </a:r>
            <a:r>
              <a:rPr sz="5000" dirty="0"/>
              <a:t>e</a:t>
            </a:r>
            <a:r>
              <a:rPr sz="5000" spc="-140" dirty="0"/>
              <a:t> </a:t>
            </a:r>
            <a:r>
              <a:rPr sz="5000" spc="-10" dirty="0"/>
              <a:t>sustentável.</a:t>
            </a:r>
            <a:endParaRPr sz="5000"/>
          </a:p>
        </p:txBody>
      </p:sp>
      <p:grpSp>
        <p:nvGrpSpPr>
          <p:cNvPr id="4" name="object 4"/>
          <p:cNvGrpSpPr/>
          <p:nvPr/>
        </p:nvGrpSpPr>
        <p:grpSpPr>
          <a:xfrm>
            <a:off x="8726423" y="4099559"/>
            <a:ext cx="3462654" cy="2051685"/>
            <a:chOff x="8726423" y="4099559"/>
            <a:chExt cx="3462654" cy="2051685"/>
          </a:xfrm>
        </p:grpSpPr>
        <p:sp>
          <p:nvSpPr>
            <p:cNvPr id="5" name="object 5"/>
            <p:cNvSpPr/>
            <p:nvPr/>
          </p:nvSpPr>
          <p:spPr>
            <a:xfrm>
              <a:off x="8726423" y="4209287"/>
              <a:ext cx="341630" cy="1938655"/>
            </a:xfrm>
            <a:custGeom>
              <a:avLst/>
              <a:gdLst/>
              <a:ahLst/>
              <a:cxnLst/>
              <a:rect l="l" t="t" r="r" b="b"/>
              <a:pathLst>
                <a:path w="341629" h="1938654">
                  <a:moveTo>
                    <a:pt x="0" y="0"/>
                  </a:moveTo>
                  <a:lnTo>
                    <a:pt x="0" y="1780082"/>
                  </a:lnTo>
                  <a:lnTo>
                    <a:pt x="341375" y="1938527"/>
                  </a:lnTo>
                  <a:lnTo>
                    <a:pt x="341375" y="158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9471" y="4099559"/>
              <a:ext cx="201295" cy="1874520"/>
            </a:xfrm>
            <a:custGeom>
              <a:avLst/>
              <a:gdLst/>
              <a:ahLst/>
              <a:cxnLst/>
              <a:rect l="l" t="t" r="r" b="b"/>
              <a:pathLst>
                <a:path w="201295" h="1874520">
                  <a:moveTo>
                    <a:pt x="201168" y="0"/>
                  </a:moveTo>
                  <a:lnTo>
                    <a:pt x="0" y="88264"/>
                  </a:lnTo>
                  <a:lnTo>
                    <a:pt x="0" y="1874520"/>
                  </a:lnTo>
                  <a:lnTo>
                    <a:pt x="201168" y="178548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7799" y="4376927"/>
              <a:ext cx="3121660" cy="1774189"/>
            </a:xfrm>
            <a:custGeom>
              <a:avLst/>
              <a:gdLst/>
              <a:ahLst/>
              <a:cxnLst/>
              <a:rect l="l" t="t" r="r" b="b"/>
              <a:pathLst>
                <a:path w="3121659" h="1774189">
                  <a:moveTo>
                    <a:pt x="3121152" y="0"/>
                  </a:moveTo>
                  <a:lnTo>
                    <a:pt x="0" y="0"/>
                  </a:lnTo>
                  <a:lnTo>
                    <a:pt x="0" y="1773936"/>
                  </a:lnTo>
                  <a:lnTo>
                    <a:pt x="3121152" y="1773936"/>
                  </a:lnTo>
                  <a:lnTo>
                    <a:pt x="31211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0" y="4099559"/>
            <a:ext cx="8930640" cy="1461939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5080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400"/>
              </a:spcBef>
            </a:pP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Desenvolvimento</a:t>
            </a:r>
            <a:r>
              <a:rPr sz="200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do</a:t>
            </a:r>
            <a:r>
              <a:rPr sz="2000" spc="3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EMT</a:t>
            </a:r>
            <a:r>
              <a:rPr lang="pt-BR" sz="2000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(Equipamento</a:t>
            </a:r>
            <a:r>
              <a:rPr sz="2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para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Medidas</a:t>
            </a:r>
            <a:r>
              <a:rPr sz="2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de</a:t>
            </a:r>
            <a:r>
              <a:rPr sz="2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Tilápias</a:t>
            </a:r>
            <a:r>
              <a:rPr sz="20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pt-BR" sz="2000" spc="-65" dirty="0">
                <a:solidFill>
                  <a:srgbClr val="FFFF00"/>
                </a:solidFill>
                <a:latin typeface="Calibri"/>
                <a:cs typeface="Calibri"/>
              </a:rPr>
              <a:t>Alevinos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985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Monitoramento</a:t>
            </a:r>
            <a:r>
              <a:rPr sz="20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do</a:t>
            </a:r>
            <a:r>
              <a:rPr sz="2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crescimento</a:t>
            </a:r>
            <a:r>
              <a:rPr sz="2000" spc="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das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tilápia</a:t>
            </a:r>
            <a:r>
              <a:rPr sz="2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pt-BR" sz="2000" spc="-10" dirty="0">
                <a:solidFill>
                  <a:srgbClr val="FFFF00"/>
                </a:solidFill>
                <a:latin typeface="Calibri"/>
                <a:cs typeface="Calibri"/>
              </a:rPr>
              <a:t>alevinos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170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Biometria</a:t>
            </a:r>
            <a:r>
              <a:rPr sz="2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Integrada</a:t>
            </a:r>
            <a:r>
              <a:rPr sz="20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sem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contato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humano,</a:t>
            </a:r>
            <a:r>
              <a:rPr sz="2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em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tempo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00"/>
                </a:solidFill>
                <a:latin typeface="Calibri"/>
                <a:cs typeface="Calibri"/>
              </a:rPr>
              <a:t>real</a:t>
            </a:r>
            <a:endParaRPr sz="2000" dirty="0">
              <a:latin typeface="Calibri"/>
              <a:cs typeface="Calibri"/>
            </a:endParaRPr>
          </a:p>
          <a:p>
            <a:pPr marL="611505" indent="-344805">
              <a:lnSpc>
                <a:spcPct val="100000"/>
              </a:lnSpc>
              <a:spcBef>
                <a:spcPts val="170"/>
              </a:spcBef>
              <a:buFont typeface="Wingdings"/>
              <a:buChar char=""/>
              <a:tabLst>
                <a:tab pos="611505" algn="l"/>
              </a:tabLst>
            </a:pP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Custo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acessível</a:t>
            </a:r>
            <a:r>
              <a:rPr sz="20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aos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pequenos</a:t>
            </a:r>
            <a:r>
              <a:rPr sz="2000" spc="-8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2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00"/>
                </a:solidFill>
                <a:latin typeface="Calibri"/>
                <a:cs typeface="Calibri"/>
              </a:rPr>
              <a:t>médios</a:t>
            </a:r>
            <a:r>
              <a:rPr sz="2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Calibri"/>
                <a:cs typeface="Calibri"/>
              </a:rPr>
              <a:t>aquicultores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27" y="637031"/>
            <a:ext cx="10909300" cy="153924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1846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3295"/>
              </a:spcBef>
            </a:pPr>
            <a:r>
              <a:rPr dirty="0"/>
              <a:t>O</a:t>
            </a:r>
            <a:r>
              <a:rPr spc="-15" dirty="0"/>
              <a:t> </a:t>
            </a:r>
            <a:r>
              <a:rPr spc="-65" dirty="0"/>
              <a:t>PROJETO</a:t>
            </a:r>
            <a:r>
              <a:rPr spc="-200" dirty="0"/>
              <a:t> </a:t>
            </a:r>
            <a:r>
              <a:rPr spc="-100" dirty="0"/>
              <a:t>EMTC</a:t>
            </a:r>
            <a:r>
              <a:rPr spc="-27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solução</a:t>
            </a:r>
            <a:r>
              <a:rPr spc="-35" dirty="0"/>
              <a:t> </a:t>
            </a:r>
            <a:r>
              <a:rPr dirty="0"/>
              <a:t>em</a:t>
            </a:r>
            <a:r>
              <a:rPr spc="-5" dirty="0"/>
              <a:t> </a:t>
            </a:r>
            <a:r>
              <a:rPr spc="-10" dirty="0"/>
              <a:t>tração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751" y="3240481"/>
            <a:ext cx="278130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5080" indent="-285750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Dificuldade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controlar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o 	</a:t>
            </a:r>
            <a:r>
              <a:rPr sz="1600" spc="-10" dirty="0">
                <a:latin typeface="Calibri"/>
                <a:cs typeface="Calibri"/>
              </a:rPr>
              <a:t>desperdício/excesso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ração.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751" y="3972128"/>
            <a:ext cx="278765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Impossibilidade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realizar 	</a:t>
            </a:r>
            <a:r>
              <a:rPr sz="1600" dirty="0">
                <a:latin typeface="Calibri"/>
                <a:cs typeface="Calibri"/>
              </a:rPr>
              <a:t>biometria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contínua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sem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stress 	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ambiente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criação.</a:t>
            </a:r>
            <a:endParaRPr sz="1600">
              <a:latin typeface="Calibri"/>
              <a:cs typeface="Calibri"/>
            </a:endParaRPr>
          </a:p>
          <a:p>
            <a:pPr marL="297815" marR="490855" indent="-285750">
              <a:lnSpc>
                <a:spcPct val="150100"/>
              </a:lnSpc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Dificuldade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conhecer 	rapidamente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taxa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 	</a:t>
            </a:r>
            <a:r>
              <a:rPr sz="1600" spc="-10" dirty="0">
                <a:latin typeface="Calibri"/>
                <a:cs typeface="Calibri"/>
              </a:rPr>
              <a:t>conversão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alimentar.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704" y="2246376"/>
            <a:ext cx="2545080" cy="408305"/>
          </a:xfrm>
          <a:custGeom>
            <a:avLst/>
            <a:gdLst/>
            <a:ahLst/>
            <a:cxnLst/>
            <a:rect l="l" t="t" r="r" b="b"/>
            <a:pathLst>
              <a:path w="2545080" h="408305">
                <a:moveTo>
                  <a:pt x="2476754" y="0"/>
                </a:moveTo>
                <a:lnTo>
                  <a:pt x="68110" y="0"/>
                </a:lnTo>
                <a:lnTo>
                  <a:pt x="41592" y="5334"/>
                </a:lnTo>
                <a:lnTo>
                  <a:pt x="19951" y="19938"/>
                </a:lnTo>
                <a:lnTo>
                  <a:pt x="5346" y="41528"/>
                </a:lnTo>
                <a:lnTo>
                  <a:pt x="0" y="67945"/>
                </a:lnTo>
                <a:lnTo>
                  <a:pt x="0" y="339978"/>
                </a:lnTo>
                <a:lnTo>
                  <a:pt x="5346" y="366395"/>
                </a:lnTo>
                <a:lnTo>
                  <a:pt x="19951" y="387985"/>
                </a:lnTo>
                <a:lnTo>
                  <a:pt x="41592" y="402589"/>
                </a:lnTo>
                <a:lnTo>
                  <a:pt x="68110" y="407924"/>
                </a:lnTo>
                <a:lnTo>
                  <a:pt x="2476754" y="407924"/>
                </a:lnTo>
                <a:lnTo>
                  <a:pt x="2503170" y="402589"/>
                </a:lnTo>
                <a:lnTo>
                  <a:pt x="2524887" y="387985"/>
                </a:lnTo>
                <a:lnTo>
                  <a:pt x="2539491" y="366395"/>
                </a:lnTo>
                <a:lnTo>
                  <a:pt x="2544826" y="339978"/>
                </a:lnTo>
                <a:lnTo>
                  <a:pt x="2544826" y="67945"/>
                </a:lnTo>
                <a:lnTo>
                  <a:pt x="2539491" y="41528"/>
                </a:lnTo>
                <a:lnTo>
                  <a:pt x="2524887" y="19938"/>
                </a:lnTo>
                <a:lnTo>
                  <a:pt x="2503170" y="5334"/>
                </a:lnTo>
                <a:lnTo>
                  <a:pt x="2476754" y="0"/>
                </a:lnTo>
                <a:close/>
              </a:path>
            </a:pathLst>
          </a:custGeom>
          <a:solidFill>
            <a:srgbClr val="E134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0335" y="2246376"/>
            <a:ext cx="2545080" cy="408305"/>
          </a:xfrm>
          <a:custGeom>
            <a:avLst/>
            <a:gdLst/>
            <a:ahLst/>
            <a:cxnLst/>
            <a:rect l="l" t="t" r="r" b="b"/>
            <a:pathLst>
              <a:path w="2545079" h="408305">
                <a:moveTo>
                  <a:pt x="2477008" y="0"/>
                </a:moveTo>
                <a:lnTo>
                  <a:pt x="68072" y="0"/>
                </a:lnTo>
                <a:lnTo>
                  <a:pt x="41528" y="5334"/>
                </a:lnTo>
                <a:lnTo>
                  <a:pt x="19938" y="19938"/>
                </a:lnTo>
                <a:lnTo>
                  <a:pt x="5334" y="41528"/>
                </a:lnTo>
                <a:lnTo>
                  <a:pt x="0" y="67945"/>
                </a:lnTo>
                <a:lnTo>
                  <a:pt x="0" y="339978"/>
                </a:lnTo>
                <a:lnTo>
                  <a:pt x="5334" y="366395"/>
                </a:lnTo>
                <a:lnTo>
                  <a:pt x="19938" y="387985"/>
                </a:lnTo>
                <a:lnTo>
                  <a:pt x="41528" y="402589"/>
                </a:lnTo>
                <a:lnTo>
                  <a:pt x="68072" y="407924"/>
                </a:lnTo>
                <a:lnTo>
                  <a:pt x="2477008" y="407924"/>
                </a:lnTo>
                <a:lnTo>
                  <a:pt x="2503551" y="402589"/>
                </a:lnTo>
                <a:lnTo>
                  <a:pt x="2525141" y="387985"/>
                </a:lnTo>
                <a:lnTo>
                  <a:pt x="2539746" y="366395"/>
                </a:lnTo>
                <a:lnTo>
                  <a:pt x="2545079" y="339978"/>
                </a:lnTo>
                <a:lnTo>
                  <a:pt x="2545079" y="67945"/>
                </a:lnTo>
                <a:lnTo>
                  <a:pt x="2539746" y="41528"/>
                </a:lnTo>
                <a:lnTo>
                  <a:pt x="2525141" y="19938"/>
                </a:lnTo>
                <a:lnTo>
                  <a:pt x="2503551" y="5334"/>
                </a:lnTo>
                <a:lnTo>
                  <a:pt x="2477008" y="0"/>
                </a:lnTo>
                <a:close/>
              </a:path>
            </a:pathLst>
          </a:custGeom>
          <a:solidFill>
            <a:srgbClr val="FFA0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6266" y="2271776"/>
            <a:ext cx="381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3380" algn="l"/>
              </a:tabLst>
            </a:pP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PROBLEMA</a:t>
            </a:r>
            <a:r>
              <a:rPr sz="1800" dirty="0">
                <a:solidFill>
                  <a:srgbClr val="F0F0F0"/>
                </a:solidFill>
                <a:latin typeface="Corbel"/>
                <a:cs typeface="Corbel"/>
              </a:rPr>
              <a:t>	</a:t>
            </a: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DESAFIO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4015" y="2218944"/>
            <a:ext cx="2545080" cy="411480"/>
          </a:xfrm>
          <a:custGeom>
            <a:avLst/>
            <a:gdLst/>
            <a:ahLst/>
            <a:cxnLst/>
            <a:rect l="l" t="t" r="r" b="b"/>
            <a:pathLst>
              <a:path w="2545079" h="411480">
                <a:moveTo>
                  <a:pt x="2476754" y="0"/>
                </a:moveTo>
                <a:lnTo>
                  <a:pt x="68325" y="0"/>
                </a:lnTo>
                <a:lnTo>
                  <a:pt x="41783" y="5333"/>
                </a:lnTo>
                <a:lnTo>
                  <a:pt x="20066" y="20065"/>
                </a:lnTo>
                <a:lnTo>
                  <a:pt x="5334" y="41909"/>
                </a:lnTo>
                <a:lnTo>
                  <a:pt x="0" y="68579"/>
                </a:lnTo>
                <a:lnTo>
                  <a:pt x="0" y="342645"/>
                </a:lnTo>
                <a:lnTo>
                  <a:pt x="5334" y="369315"/>
                </a:lnTo>
                <a:lnTo>
                  <a:pt x="20066" y="391159"/>
                </a:lnTo>
                <a:lnTo>
                  <a:pt x="41783" y="405891"/>
                </a:lnTo>
                <a:lnTo>
                  <a:pt x="68325" y="411225"/>
                </a:lnTo>
                <a:lnTo>
                  <a:pt x="2476754" y="411225"/>
                </a:lnTo>
                <a:lnTo>
                  <a:pt x="2503297" y="405891"/>
                </a:lnTo>
                <a:lnTo>
                  <a:pt x="2525014" y="391159"/>
                </a:lnTo>
                <a:lnTo>
                  <a:pt x="2539745" y="369315"/>
                </a:lnTo>
                <a:lnTo>
                  <a:pt x="2545080" y="342645"/>
                </a:lnTo>
                <a:lnTo>
                  <a:pt x="2545080" y="68579"/>
                </a:lnTo>
                <a:lnTo>
                  <a:pt x="2539745" y="41909"/>
                </a:lnTo>
                <a:lnTo>
                  <a:pt x="2525014" y="20065"/>
                </a:lnTo>
                <a:lnTo>
                  <a:pt x="2503297" y="5333"/>
                </a:lnTo>
                <a:lnTo>
                  <a:pt x="2476754" y="0"/>
                </a:lnTo>
                <a:close/>
              </a:path>
            </a:pathLst>
          </a:custGeom>
          <a:solidFill>
            <a:srgbClr val="339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4647" y="2218944"/>
            <a:ext cx="2545080" cy="411480"/>
          </a:xfrm>
          <a:custGeom>
            <a:avLst/>
            <a:gdLst/>
            <a:ahLst/>
            <a:cxnLst/>
            <a:rect l="l" t="t" r="r" b="b"/>
            <a:pathLst>
              <a:path w="2545079" h="411480">
                <a:moveTo>
                  <a:pt x="2476754" y="0"/>
                </a:moveTo>
                <a:lnTo>
                  <a:pt x="68325" y="0"/>
                </a:lnTo>
                <a:lnTo>
                  <a:pt x="41782" y="5333"/>
                </a:lnTo>
                <a:lnTo>
                  <a:pt x="20066" y="20065"/>
                </a:lnTo>
                <a:lnTo>
                  <a:pt x="5333" y="41909"/>
                </a:lnTo>
                <a:lnTo>
                  <a:pt x="0" y="68579"/>
                </a:lnTo>
                <a:lnTo>
                  <a:pt x="0" y="342645"/>
                </a:lnTo>
                <a:lnTo>
                  <a:pt x="5333" y="369315"/>
                </a:lnTo>
                <a:lnTo>
                  <a:pt x="20066" y="391159"/>
                </a:lnTo>
                <a:lnTo>
                  <a:pt x="41782" y="405891"/>
                </a:lnTo>
                <a:lnTo>
                  <a:pt x="68325" y="411225"/>
                </a:lnTo>
                <a:lnTo>
                  <a:pt x="2476754" y="411225"/>
                </a:lnTo>
                <a:lnTo>
                  <a:pt x="2503297" y="405891"/>
                </a:lnTo>
                <a:lnTo>
                  <a:pt x="2525013" y="391159"/>
                </a:lnTo>
                <a:lnTo>
                  <a:pt x="2539746" y="369315"/>
                </a:lnTo>
                <a:lnTo>
                  <a:pt x="2545079" y="342645"/>
                </a:lnTo>
                <a:lnTo>
                  <a:pt x="2545079" y="68579"/>
                </a:lnTo>
                <a:lnTo>
                  <a:pt x="2539746" y="41909"/>
                </a:lnTo>
                <a:lnTo>
                  <a:pt x="2525013" y="20065"/>
                </a:lnTo>
                <a:lnTo>
                  <a:pt x="2503297" y="5333"/>
                </a:lnTo>
                <a:lnTo>
                  <a:pt x="2476754" y="0"/>
                </a:lnTo>
                <a:close/>
              </a:path>
            </a:pathLst>
          </a:custGeom>
          <a:solidFill>
            <a:srgbClr val="27B6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79411" y="2247138"/>
            <a:ext cx="393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0645" algn="l"/>
              </a:tabLst>
            </a:pPr>
            <a:r>
              <a:rPr sz="1800" spc="-10" dirty="0">
                <a:solidFill>
                  <a:srgbClr val="F0F0F0"/>
                </a:solidFill>
                <a:latin typeface="Corbel"/>
                <a:cs typeface="Corbel"/>
              </a:rPr>
              <a:t>SOLUÇÂO</a:t>
            </a:r>
            <a:r>
              <a:rPr sz="1800" dirty="0">
                <a:solidFill>
                  <a:srgbClr val="F0F0F0"/>
                </a:solidFill>
                <a:latin typeface="Corbel"/>
                <a:cs typeface="Corbel"/>
              </a:rPr>
              <a:t>	</a:t>
            </a:r>
            <a:r>
              <a:rPr sz="1800" spc="-60" dirty="0">
                <a:solidFill>
                  <a:srgbClr val="F0F0F0"/>
                </a:solidFill>
                <a:latin typeface="Corbel"/>
                <a:cs typeface="Corbel"/>
              </a:rPr>
              <a:t>RESULTADOS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41638" y="3057938"/>
            <a:ext cx="2345055" cy="7581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5"/>
              </a:spcBef>
              <a:buFont typeface="Wingdings"/>
              <a:buChar char=""/>
              <a:tabLst>
                <a:tab pos="299085" algn="l"/>
              </a:tabLst>
            </a:pPr>
            <a:r>
              <a:rPr lang="pt-BR" sz="1600" dirty="0">
                <a:latin typeface="Calibri"/>
                <a:cs typeface="Calibri"/>
              </a:rPr>
              <a:t>alevinos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peixes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com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Calibri"/>
                <a:cs typeface="Calibri"/>
              </a:rPr>
              <a:t>alta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qualidade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massa.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1638" y="3789948"/>
            <a:ext cx="2543175" cy="22612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99085" indent="-286385" algn="just">
              <a:lnSpc>
                <a:spcPct val="100000"/>
              </a:lnSpc>
              <a:spcBef>
                <a:spcPts val="116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Lucro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otimizado.</a:t>
            </a:r>
            <a:endParaRPr sz="1600">
              <a:latin typeface="Calibri"/>
              <a:cs typeface="Calibri"/>
            </a:endParaRPr>
          </a:p>
          <a:p>
            <a:pPr marL="297815" marR="5080" indent="-285750" algn="just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Apresentação</a:t>
            </a:r>
            <a:r>
              <a:rPr sz="1600" dirty="0">
                <a:latin typeface="Calibri"/>
                <a:cs typeface="Calibri"/>
              </a:rPr>
              <a:t> da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biometria 	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histogramas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gráficos 	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variação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temporal.</a:t>
            </a:r>
            <a:endParaRPr sz="1600">
              <a:latin typeface="Calibri"/>
              <a:cs typeface="Calibri"/>
            </a:endParaRPr>
          </a:p>
          <a:p>
            <a:pPr marL="297815" marR="10160" indent="-285750" algn="just">
              <a:lnSpc>
                <a:spcPct val="150000"/>
              </a:lnSpc>
              <a:spcBef>
                <a:spcPts val="12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Identificação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desvios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no 	</a:t>
            </a:r>
            <a:r>
              <a:rPr sz="1600" spc="-10" dirty="0">
                <a:latin typeface="Calibri"/>
                <a:cs typeface="Calibri"/>
              </a:rPr>
              <a:t>ganho/perda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10" dirty="0">
                <a:latin typeface="Calibri"/>
                <a:cs typeface="Calibri"/>
              </a:rPr>
              <a:t> massa.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82944" y="3056636"/>
            <a:ext cx="226504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8450" algn="l"/>
              </a:tabLst>
            </a:pPr>
            <a:r>
              <a:rPr sz="1600" dirty="0">
                <a:latin typeface="Corbel"/>
                <a:cs typeface="Corbel"/>
              </a:rPr>
              <a:t>Filmagens</a:t>
            </a:r>
            <a:r>
              <a:rPr sz="1600" spc="-50" dirty="0">
                <a:latin typeface="Corbel"/>
                <a:cs typeface="Corbel"/>
              </a:rPr>
              <a:t> </a:t>
            </a:r>
            <a:r>
              <a:rPr sz="1600" dirty="0">
                <a:latin typeface="Corbel"/>
                <a:cs typeface="Corbel"/>
              </a:rPr>
              <a:t>das</a:t>
            </a:r>
            <a:r>
              <a:rPr sz="1600" spc="-30" dirty="0">
                <a:latin typeface="Corbel"/>
                <a:cs typeface="Corbel"/>
              </a:rPr>
              <a:t> </a:t>
            </a:r>
            <a:r>
              <a:rPr sz="1600" spc="-10" dirty="0">
                <a:latin typeface="Corbel"/>
                <a:cs typeface="Corbel"/>
              </a:rPr>
              <a:t>espécies</a:t>
            </a:r>
            <a:endParaRPr sz="1600">
              <a:latin typeface="Corbel"/>
              <a:cs typeface="Corbel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latin typeface="Corbel"/>
                <a:cs typeface="Corbel"/>
              </a:rPr>
              <a:t>mitigando:</a:t>
            </a:r>
            <a:endParaRPr sz="1600">
              <a:latin typeface="Corbel"/>
              <a:cs typeface="Corbe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0143" y="3559810"/>
            <a:ext cx="2215515" cy="127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16255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variação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foco, </a:t>
            </a:r>
            <a:r>
              <a:rPr sz="1600" spc="-10" dirty="0">
                <a:latin typeface="Calibri"/>
                <a:cs typeface="Calibri"/>
              </a:rPr>
              <a:t>perspectiva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sobreposição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distorções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turbidez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agitação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água.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2944" y="4816221"/>
            <a:ext cx="12350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Integração: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0143" y="5072253"/>
            <a:ext cx="1816100" cy="52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algoritmo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YOLO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biblioteca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OpenCv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4529" y="2994439"/>
            <a:ext cx="291211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Conhecer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maior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precisão</a:t>
            </a:r>
            <a:r>
              <a:rPr sz="1600" spc="-50" dirty="0">
                <a:latin typeface="Calibri"/>
                <a:cs typeface="Calibri"/>
              </a:rPr>
              <a:t> a </a:t>
            </a:r>
            <a:r>
              <a:rPr sz="1600" dirty="0">
                <a:latin typeface="Calibri"/>
                <a:cs typeface="Calibri"/>
              </a:rPr>
              <a:t>curva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crescimento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com </a:t>
            </a:r>
            <a:r>
              <a:rPr sz="1600" dirty="0">
                <a:latin typeface="Calibri"/>
                <a:cs typeface="Calibri"/>
              </a:rPr>
              <a:t>relação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ração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ofertada</a:t>
            </a:r>
            <a:endParaRPr sz="1600">
              <a:latin typeface="Calibri"/>
              <a:cs typeface="Calibri"/>
            </a:endParaRPr>
          </a:p>
          <a:p>
            <a:pPr marL="299085" marR="214629" indent="-287020">
              <a:lnSpc>
                <a:spcPct val="150100"/>
              </a:lnSpc>
              <a:buFont typeface="Wingdings"/>
              <a:buChar char="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Registrar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tempo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real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de </a:t>
            </a:r>
            <a:r>
              <a:rPr sz="1600" dirty="0">
                <a:latin typeface="Calibri"/>
                <a:cs typeface="Calibri"/>
              </a:rPr>
              <a:t>forma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não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invasiva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seu </a:t>
            </a:r>
            <a:r>
              <a:rPr sz="1600" spc="-10" dirty="0">
                <a:latin typeface="Calibri"/>
                <a:cs typeface="Calibri"/>
              </a:rPr>
              <a:t>habitat: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110" y="5225618"/>
            <a:ext cx="230060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número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tilápias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vivas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massa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individual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sz="1600" spc="-10" dirty="0">
                <a:latin typeface="Calibri"/>
                <a:cs typeface="Calibri"/>
              </a:rPr>
              <a:t>dimensões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6285" cy="4551045"/>
          </a:xfrm>
          <a:custGeom>
            <a:avLst/>
            <a:gdLst/>
            <a:ahLst/>
            <a:cxnLst/>
            <a:rect l="l" t="t" r="r" b="b"/>
            <a:pathLst>
              <a:path w="12186285" h="4551045">
                <a:moveTo>
                  <a:pt x="12185904" y="0"/>
                </a:moveTo>
                <a:lnTo>
                  <a:pt x="0" y="0"/>
                </a:lnTo>
                <a:lnTo>
                  <a:pt x="0" y="4550664"/>
                </a:lnTo>
                <a:lnTo>
                  <a:pt x="12185904" y="4550664"/>
                </a:lnTo>
                <a:lnTo>
                  <a:pt x="1218590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2158441"/>
            <a:ext cx="5989320" cy="14732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5"/>
              </a:spcBef>
            </a:pPr>
            <a:r>
              <a:rPr sz="5000" dirty="0"/>
              <a:t>O</a:t>
            </a:r>
            <a:r>
              <a:rPr sz="5000" spc="-155" dirty="0"/>
              <a:t> </a:t>
            </a:r>
            <a:r>
              <a:rPr sz="5000" dirty="0"/>
              <a:t>desafio</a:t>
            </a:r>
            <a:r>
              <a:rPr sz="5000" spc="-130" dirty="0"/>
              <a:t> </a:t>
            </a:r>
            <a:r>
              <a:rPr sz="5000" spc="-20" dirty="0"/>
              <a:t>enfrentado</a:t>
            </a:r>
            <a:r>
              <a:rPr sz="5000" spc="-110" dirty="0"/>
              <a:t> </a:t>
            </a:r>
            <a:r>
              <a:rPr sz="5000" spc="-50" dirty="0"/>
              <a:t>e </a:t>
            </a:r>
            <a:r>
              <a:rPr sz="5000" spc="-40" dirty="0"/>
              <a:t>ferramentas</a:t>
            </a:r>
            <a:r>
              <a:rPr sz="5000" spc="-120" dirty="0"/>
              <a:t> </a:t>
            </a:r>
            <a:r>
              <a:rPr sz="5000" dirty="0"/>
              <a:t>de</a:t>
            </a:r>
            <a:r>
              <a:rPr sz="5000" spc="-114" dirty="0"/>
              <a:t> </a:t>
            </a:r>
            <a:r>
              <a:rPr sz="5000" spc="-10" dirty="0"/>
              <a:t>solução</a:t>
            </a:r>
            <a:endParaRPr sz="5000"/>
          </a:p>
        </p:txBody>
      </p:sp>
      <p:grpSp>
        <p:nvGrpSpPr>
          <p:cNvPr id="4" name="object 4"/>
          <p:cNvGrpSpPr/>
          <p:nvPr/>
        </p:nvGrpSpPr>
        <p:grpSpPr>
          <a:xfrm>
            <a:off x="8726423" y="4099559"/>
            <a:ext cx="3462654" cy="2051685"/>
            <a:chOff x="8726423" y="4099559"/>
            <a:chExt cx="3462654" cy="2051685"/>
          </a:xfrm>
        </p:grpSpPr>
        <p:sp>
          <p:nvSpPr>
            <p:cNvPr id="5" name="object 5"/>
            <p:cNvSpPr/>
            <p:nvPr/>
          </p:nvSpPr>
          <p:spPr>
            <a:xfrm>
              <a:off x="8726423" y="4209287"/>
              <a:ext cx="341630" cy="1938655"/>
            </a:xfrm>
            <a:custGeom>
              <a:avLst/>
              <a:gdLst/>
              <a:ahLst/>
              <a:cxnLst/>
              <a:rect l="l" t="t" r="r" b="b"/>
              <a:pathLst>
                <a:path w="341629" h="1938654">
                  <a:moveTo>
                    <a:pt x="0" y="0"/>
                  </a:moveTo>
                  <a:lnTo>
                    <a:pt x="0" y="1780082"/>
                  </a:lnTo>
                  <a:lnTo>
                    <a:pt x="341375" y="1938527"/>
                  </a:lnTo>
                  <a:lnTo>
                    <a:pt x="341375" y="158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9471" y="4099559"/>
              <a:ext cx="201295" cy="1874520"/>
            </a:xfrm>
            <a:custGeom>
              <a:avLst/>
              <a:gdLst/>
              <a:ahLst/>
              <a:cxnLst/>
              <a:rect l="l" t="t" r="r" b="b"/>
              <a:pathLst>
                <a:path w="201295" h="1874520">
                  <a:moveTo>
                    <a:pt x="201168" y="0"/>
                  </a:moveTo>
                  <a:lnTo>
                    <a:pt x="0" y="88264"/>
                  </a:lnTo>
                  <a:lnTo>
                    <a:pt x="0" y="1874520"/>
                  </a:lnTo>
                  <a:lnTo>
                    <a:pt x="201168" y="178548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7799" y="4376927"/>
              <a:ext cx="3121660" cy="1774189"/>
            </a:xfrm>
            <a:custGeom>
              <a:avLst/>
              <a:gdLst/>
              <a:ahLst/>
              <a:cxnLst/>
              <a:rect l="l" t="t" r="r" b="b"/>
              <a:pathLst>
                <a:path w="3121659" h="1774189">
                  <a:moveTo>
                    <a:pt x="3121152" y="0"/>
                  </a:moveTo>
                  <a:lnTo>
                    <a:pt x="0" y="0"/>
                  </a:lnTo>
                  <a:lnTo>
                    <a:pt x="0" y="1773936"/>
                  </a:lnTo>
                  <a:lnTo>
                    <a:pt x="3121152" y="1773936"/>
                  </a:lnTo>
                  <a:lnTo>
                    <a:pt x="31211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0" y="4099559"/>
            <a:ext cx="8930640" cy="1774189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866140">
              <a:lnSpc>
                <a:spcPct val="100000"/>
              </a:lnSpc>
            </a:pP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Desafio</a:t>
            </a:r>
            <a:endParaRPr sz="2400">
              <a:latin typeface="Calibri"/>
              <a:cs typeface="Calibri"/>
            </a:endParaRPr>
          </a:p>
          <a:p>
            <a:pPr marL="8661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Reduzir</a:t>
            </a:r>
            <a:r>
              <a:rPr sz="24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alto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custo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dos</a:t>
            </a:r>
            <a:r>
              <a:rPr sz="24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atuais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sistemas</a:t>
            </a:r>
            <a:r>
              <a:rPr sz="24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comerciais</a:t>
            </a:r>
            <a:r>
              <a:rPr sz="24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de</a:t>
            </a:r>
            <a:r>
              <a:rPr sz="2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alibri"/>
                <a:cs typeface="Calibri"/>
              </a:rPr>
              <a:t>biometria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1416" y="572262"/>
            <a:ext cx="97682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EMTC</a:t>
            </a:r>
            <a:r>
              <a:rPr sz="3200" b="1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quipamento</a:t>
            </a:r>
            <a:r>
              <a:rPr sz="3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para</a:t>
            </a:r>
            <a:r>
              <a:rPr sz="32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edidas</a:t>
            </a:r>
            <a:r>
              <a:rPr sz="32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32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ilápias</a:t>
            </a:r>
            <a:r>
              <a:rPr sz="32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pt-BR" sz="3200" b="1" spc="-10" dirty="0">
                <a:solidFill>
                  <a:srgbClr val="000000"/>
                </a:solidFill>
                <a:latin typeface="Calibri"/>
                <a:cs typeface="Calibri"/>
              </a:rPr>
              <a:t>alevinos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386" y="1032205"/>
            <a:ext cx="106051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Calibri"/>
                <a:cs typeface="Calibri"/>
              </a:rPr>
              <a:t>ADT-Arquitetura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Dutos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Transparentes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+SMTC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Software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Medidas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Tilápias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lang="pt-BR" sz="2200" spc="-10" dirty="0">
                <a:latin typeface="Calibri"/>
                <a:cs typeface="Calibri"/>
              </a:rPr>
              <a:t>alevinos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5451" y="1509065"/>
            <a:ext cx="2614930" cy="8432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900" b="1" spc="-20" dirty="0">
                <a:latin typeface="Calibri"/>
                <a:cs typeface="Calibri"/>
              </a:rPr>
              <a:t>SMTC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Calibri"/>
                <a:cs typeface="Calibri"/>
              </a:rPr>
              <a:t>Desafios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superados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2673" y="1533418"/>
            <a:ext cx="1329690" cy="7899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0"/>
              </a:spcBef>
            </a:pPr>
            <a:r>
              <a:rPr sz="1900" b="1" spc="-25" dirty="0">
                <a:latin typeface="Calibri"/>
                <a:cs typeface="Calibri"/>
              </a:rPr>
              <a:t>ADT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2600" spc="-10" dirty="0">
                <a:latin typeface="Calibri"/>
                <a:cs typeface="Calibri"/>
              </a:rPr>
              <a:t>Ilustração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72200" y="2545079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8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2200" y="3002279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8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2200" y="3459479"/>
            <a:ext cx="5184775" cy="405765"/>
          </a:xfrm>
          <a:custGeom>
            <a:avLst/>
            <a:gdLst/>
            <a:ahLst/>
            <a:cxnLst/>
            <a:rect l="l" t="t" r="r" b="b"/>
            <a:pathLst>
              <a:path w="5184775" h="405764">
                <a:moveTo>
                  <a:pt x="5117083" y="0"/>
                </a:moveTo>
                <a:lnTo>
                  <a:pt x="67563" y="0"/>
                </a:lnTo>
                <a:lnTo>
                  <a:pt x="41255" y="5306"/>
                </a:lnTo>
                <a:lnTo>
                  <a:pt x="19780" y="19780"/>
                </a:lnTo>
                <a:lnTo>
                  <a:pt x="5306" y="41255"/>
                </a:lnTo>
                <a:lnTo>
                  <a:pt x="0" y="67564"/>
                </a:lnTo>
                <a:lnTo>
                  <a:pt x="0" y="337820"/>
                </a:lnTo>
                <a:lnTo>
                  <a:pt x="5306" y="364128"/>
                </a:lnTo>
                <a:lnTo>
                  <a:pt x="19780" y="385603"/>
                </a:lnTo>
                <a:lnTo>
                  <a:pt x="41255" y="400077"/>
                </a:lnTo>
                <a:lnTo>
                  <a:pt x="67563" y="405384"/>
                </a:lnTo>
                <a:lnTo>
                  <a:pt x="5117083" y="405384"/>
                </a:lnTo>
                <a:lnTo>
                  <a:pt x="5143392" y="400077"/>
                </a:lnTo>
                <a:lnTo>
                  <a:pt x="5164867" y="385603"/>
                </a:lnTo>
                <a:lnTo>
                  <a:pt x="5179341" y="364128"/>
                </a:lnTo>
                <a:lnTo>
                  <a:pt x="5184648" y="337820"/>
                </a:lnTo>
                <a:lnTo>
                  <a:pt x="5184648" y="67564"/>
                </a:lnTo>
                <a:lnTo>
                  <a:pt x="5179341" y="41255"/>
                </a:lnTo>
                <a:lnTo>
                  <a:pt x="5164867" y="19780"/>
                </a:lnTo>
                <a:lnTo>
                  <a:pt x="5143392" y="5306"/>
                </a:lnTo>
                <a:lnTo>
                  <a:pt x="51170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2200" y="39136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2200" y="43708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2200" y="48280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2200" y="52852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5742432"/>
            <a:ext cx="5184775" cy="408940"/>
          </a:xfrm>
          <a:custGeom>
            <a:avLst/>
            <a:gdLst/>
            <a:ahLst/>
            <a:cxnLst/>
            <a:rect l="l" t="t" r="r" b="b"/>
            <a:pathLst>
              <a:path w="5184775" h="408939">
                <a:moveTo>
                  <a:pt x="511657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5116576" y="408432"/>
                </a:lnTo>
                <a:lnTo>
                  <a:pt x="5143071" y="403082"/>
                </a:lnTo>
                <a:lnTo>
                  <a:pt x="5164709" y="388493"/>
                </a:lnTo>
                <a:lnTo>
                  <a:pt x="5179298" y="366855"/>
                </a:lnTo>
                <a:lnTo>
                  <a:pt x="5184648" y="340360"/>
                </a:lnTo>
                <a:lnTo>
                  <a:pt x="5184648" y="68072"/>
                </a:lnTo>
                <a:lnTo>
                  <a:pt x="5179298" y="41576"/>
                </a:lnTo>
                <a:lnTo>
                  <a:pt x="5164709" y="19939"/>
                </a:lnTo>
                <a:lnTo>
                  <a:pt x="5143071" y="5349"/>
                </a:lnTo>
                <a:lnTo>
                  <a:pt x="511657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5733" y="2582418"/>
            <a:ext cx="3977640" cy="3483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D1-Aquisição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imagem</a:t>
            </a:r>
            <a:endParaRPr sz="1700">
              <a:latin typeface="Calibri"/>
              <a:cs typeface="Calibri"/>
            </a:endParaRPr>
          </a:p>
          <a:p>
            <a:pPr marL="12700" marR="810895">
              <a:lnSpc>
                <a:spcPts val="3600"/>
              </a:lnSpc>
              <a:spcBef>
                <a:spcPts val="37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D2-Pré-processamento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das</a:t>
            </a:r>
            <a:r>
              <a:rPr sz="17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imagens D3-Obtenção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bordas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D4-Determinação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dimensões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velocidade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D5-Contagem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peixes</a:t>
            </a:r>
            <a:endParaRPr sz="1700">
              <a:latin typeface="Calibri"/>
              <a:cs typeface="Calibri"/>
            </a:endParaRPr>
          </a:p>
          <a:p>
            <a:pPr marL="12700" marR="1005840">
              <a:lnSpc>
                <a:spcPct val="176300"/>
              </a:lnSpc>
              <a:spcBef>
                <a:spcPts val="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D6-Obtenção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perímetro D7-Obtenção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D8-Repositórios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públicos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28" y="2837250"/>
            <a:ext cx="4474323" cy="3339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58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Exemplo</a:t>
            </a:r>
            <a:r>
              <a:rPr spc="-130" dirty="0"/>
              <a:t> </a:t>
            </a:r>
            <a:r>
              <a:rPr dirty="0"/>
              <a:t>de</a:t>
            </a:r>
            <a:r>
              <a:rPr spc="-80" dirty="0"/>
              <a:t> </a:t>
            </a:r>
            <a:r>
              <a:rPr spc="-10" dirty="0"/>
              <a:t>filmagens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7005" y="2082800"/>
            <a:ext cx="1157605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1775" indent="-21907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231775" algn="l"/>
              </a:tabLst>
            </a:pPr>
            <a:r>
              <a:rPr sz="2650" spc="-10" dirty="0">
                <a:latin typeface="Calibri"/>
                <a:cs typeface="Calibri"/>
              </a:rPr>
              <a:t>Tilápia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7736" y="2082800"/>
            <a:ext cx="1485900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1775" indent="-21907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231775" algn="l"/>
              </a:tabLst>
            </a:pPr>
            <a:r>
              <a:rPr sz="2650" spc="-10" dirty="0">
                <a:latin typeface="Calibri"/>
                <a:cs typeface="Calibri"/>
              </a:rPr>
              <a:t>Camarão</a:t>
            </a:r>
            <a:endParaRPr sz="26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2968751"/>
            <a:ext cx="4325112" cy="22006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3432" y="3133344"/>
            <a:ext cx="4995671" cy="18714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631</Words>
  <Application>Microsoft Office PowerPoint</Application>
  <PresentationFormat>Widescreen</PresentationFormat>
  <Paragraphs>95</Paragraphs>
  <Slides>12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Aptos</vt:lpstr>
      <vt:lpstr>Arial</vt:lpstr>
      <vt:lpstr>Arial MT</vt:lpstr>
      <vt:lpstr>Calibri</vt:lpstr>
      <vt:lpstr>Calibri Light</vt:lpstr>
      <vt:lpstr>Corbel</vt:lpstr>
      <vt:lpstr>Segoe UI</vt:lpstr>
      <vt:lpstr>Times New Roman</vt:lpstr>
      <vt:lpstr>Wingdings</vt:lpstr>
      <vt:lpstr>Office Theme</vt:lpstr>
      <vt:lpstr>Biometria de peixes em tempo real </vt:lpstr>
      <vt:lpstr>Nossa proposta para biometria de tilápias</vt:lpstr>
      <vt:lpstr>A EQUIPE</vt:lpstr>
      <vt:lpstr>PONTOS CRÍTICOS NA CRIAÇÃO EM AQUICULTURA</vt:lpstr>
      <vt:lpstr>Como colaboramos para a produção de proteína animal saudável e sustentável.</vt:lpstr>
      <vt:lpstr>O PROJETO EMTC – A solução em tração</vt:lpstr>
      <vt:lpstr>O desafio enfrentado e ferramentas de solução</vt:lpstr>
      <vt:lpstr>EMTC (Equipamento para Medidas de Tilápias e alevinos)</vt:lpstr>
      <vt:lpstr>Exemplo de filmagens</vt:lpstr>
      <vt:lpstr>Resultados previstos</vt:lpstr>
      <vt:lpstr>Aplicações Comerciais</vt:lpstr>
      <vt:lpstr>EMTC-Equipamento para Medidas de Tilápias e alevinos ÁGUA PURA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 Albuquerque</dc:creator>
  <cp:lastModifiedBy>Antonio Roberto Albuquerque</cp:lastModifiedBy>
  <cp:revision>1</cp:revision>
  <dcterms:created xsi:type="dcterms:W3CDTF">2024-03-02T21:21:13Z</dcterms:created>
  <dcterms:modified xsi:type="dcterms:W3CDTF">2024-05-25T17:24:37Z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2023-08-31T00:00:00Z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2024-03-02T00:00:00Z</vt:filetime>
  </property>
  <property fmtid="{D5CDD505-2E9C-101B-9397-08002B2CF9AE}" pid="5" name="Producer">
    <vt:lpwstr>Microsoft® PowerPoint® para Microsoft 365</vt:lpwstr>
  </property>
</Properties>
</file>